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64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59D04C-3F66-469C-B688-5004FA8B2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BE839DE-5344-4403-BD33-9EAF23BF9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E1AC9FF-682A-4D5F-8E84-5A6B896E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81C1-E7A3-4FC2-8848-099102A18202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2FAA9C7-3136-4612-BD57-571BDE26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833C002-7FE5-449D-9BA9-BAAE9818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471-7EA8-4648-BB2A-6E2DEE0A8C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347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4CD5A9-6BDA-46D0-B38B-7E5A5F04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976C30A-971C-48F1-A0E4-45DC08662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4A378A2-7E05-4B79-8DE0-D75D83BD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81C1-E7A3-4FC2-8848-099102A18202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A72445F-2367-4A63-880A-DFD5A245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0D51E3-9ACF-4976-B558-A53703FF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471-7EA8-4648-BB2A-6E2DEE0A8C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69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216821E-4E00-4D6D-B050-871A1E121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7B475D1-6333-4B8F-BF01-CECB7A9CC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6A2710-6EC4-4B87-A767-DC28EEC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81C1-E7A3-4FC2-8848-099102A18202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ECC107-DB6C-4E8B-8499-62E0B789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79F11C-1383-48DD-AD4F-591ECF3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471-7EA8-4648-BB2A-6E2DEE0A8C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436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26D44B-D5C2-4416-8565-9907724B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99CA7BA-3582-4DDB-BAC2-1738C534D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DEB2569-8685-453F-A38B-2DA97F4A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81C1-E7A3-4FC2-8848-099102A18202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3E2EE31-4041-4941-BF6A-07875708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5C8C4A-C2C2-449E-819C-DBBE347A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471-7EA8-4648-BB2A-6E2DEE0A8C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990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3B80DD-3D8B-44B5-8928-964C4BF6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FF3189B-7DFB-4A2A-8FD0-A28FC29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ED148D2-DC36-4E84-B3BA-03643833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81C1-E7A3-4FC2-8848-099102A18202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5DF186-20ED-4EBC-BEC3-4F603511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83BEC5C-FF12-49BE-97D1-3FABD7D5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471-7EA8-4648-BB2A-6E2DEE0A8C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801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770881-29BA-4010-AE1D-F8BA1182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8D187A2-73B6-477D-BF72-8797250AB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D5AF9EF-E912-401B-8604-D39FB2C00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F7EDC41-9446-4E3D-A660-1C140E21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81C1-E7A3-4FC2-8848-099102A18202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F829D8A-B844-4AD3-832B-822B3AE0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3D856EF-F13C-4ACB-8871-CFE13AC3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471-7EA8-4648-BB2A-6E2DEE0A8C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15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A6791B-852E-4383-AC96-1C36AC95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8E3D1C9-C4AA-439E-A3B0-EC98AC51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F0AC631-6368-4965-BF1F-14D6B2F50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6761ADC-D22D-4C14-B646-661F1F1A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D4CE808-F773-456B-BB63-C44B7A337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E844022-5F0A-4432-94BD-1A9CD7F5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81C1-E7A3-4FC2-8848-099102A18202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31BC5C1-D671-4B0F-8767-09B7D5FD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7C5EC30-2A99-479B-9685-77F3332A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471-7EA8-4648-BB2A-6E2DEE0A8C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02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97A697-67A4-4519-B302-BA3845BA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962A44C-227E-4791-8460-B7E7020B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81C1-E7A3-4FC2-8848-099102A18202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CEA3E08-262C-4CA3-BCEC-4D74E283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F4A285B-12F3-44D1-AAD8-B5067E7F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471-7EA8-4648-BB2A-6E2DEE0A8C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73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E7F594C-CD85-452C-96E7-97ADC7EF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81C1-E7A3-4FC2-8848-099102A18202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CAE0D5B-C163-4197-B6F3-B31D9256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C2786AC-465E-4CB2-B8EF-4562337B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471-7EA8-4648-BB2A-6E2DEE0A8C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498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E9EABB-5F2F-4345-8AC5-B60B0C5C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85DAC6-CD6D-41DD-869B-24242280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3F5F24E-8A03-4E8E-8F50-97E7DBC7C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71C9F67-0C68-48A2-A87B-F04B4CFB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81C1-E7A3-4FC2-8848-099102A18202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8CD9E87-2A82-4029-A637-1B3BB99F3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746F3D-0564-42E3-BE4A-5991AC97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471-7EA8-4648-BB2A-6E2DEE0A8C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73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21C9A7-BC21-490B-BEF5-7245CD17F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B64ED48-45B2-4F34-B0B3-FB3E8D3A4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727AD4F-7AD2-4A30-A13D-900146A7B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94417DB-F217-446A-82E4-18744DD0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81C1-E7A3-4FC2-8848-099102A18202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1BC3BC9-C98D-4770-8A21-D8FB5ECD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7A84861-B8FA-4D7D-9F94-6E36014F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471-7EA8-4648-BB2A-6E2DEE0A8C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40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731099-39E2-4B2B-B849-77799A58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078438A-76C7-45F0-ABD6-B84C71685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D2BA6AE-FCBD-44F9-8311-D69CC2A36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781C1-E7A3-4FC2-8848-099102A18202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EFD359E-2330-40B7-A2FE-6B520B99C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B64592E-31BE-41F2-8F96-76774E6CC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D471-7EA8-4648-BB2A-6E2DEE0A8C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81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08A6C1-EAC8-46E4-8592-BD6F689F6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4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xmlns="" id="{E8DCDDA8-75E3-4CC2-9023-A47BCE9F5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3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interior, objeto&#10;&#10;Descripción generada con confianza alta">
            <a:extLst>
              <a:ext uri="{FF2B5EF4-FFF2-40B4-BE49-F238E27FC236}">
                <a16:creationId xmlns:a16="http://schemas.microsoft.com/office/drawing/2014/main" xmlns="" id="{4613913C-30B5-4720-9201-9CA0B8131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xmlns="" id="{FBFD3C86-B42D-489D-AFD1-B41B7BD0C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0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xmlns="" id="{EF37B8D3-DFD8-4400-B503-BA3C0924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8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6EAAFD-3DBA-4342-8BD2-5E74882F2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3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xmlns="" id="{D30601DC-A0EC-4C0E-B341-148FE0DFC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persona, interior&#10;&#10;Descripción generada con confianza muy alta">
            <a:extLst>
              <a:ext uri="{FF2B5EF4-FFF2-40B4-BE49-F238E27FC236}">
                <a16:creationId xmlns:a16="http://schemas.microsoft.com/office/drawing/2014/main" xmlns="" id="{2B068F40-68AA-4714-8686-2C7FBE685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xmlns="" id="{B0AA8967-9B18-4BD8-90CE-13EC2F0F7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5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cielo, barco, exterior, agua&#10;&#10;Descripción generada con confianza alta">
            <a:extLst>
              <a:ext uri="{FF2B5EF4-FFF2-40B4-BE49-F238E27FC236}">
                <a16:creationId xmlns:a16="http://schemas.microsoft.com/office/drawing/2014/main" xmlns="" id="{1C7AB81F-6FC6-4DB5-AF75-C3EFA24C8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xmlns="" id="{3559B6EB-9A24-4774-83E0-4968D7E7D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9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persona, interior&#10;&#10;Descripción generada con confianza alta">
            <a:extLst>
              <a:ext uri="{FF2B5EF4-FFF2-40B4-BE49-F238E27FC236}">
                <a16:creationId xmlns:a16="http://schemas.microsoft.com/office/drawing/2014/main" xmlns="" id="{D2071FEC-C602-46F7-B77A-353DCAD12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xmlns="" id="{6A0DD90B-BD81-4C46-AD03-ED828EA3F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0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xmlns="" id="{C98DF49E-DA23-48DA-9A7D-12086A305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8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captura de pantalla, interior&#10;&#10;Descripción generada con confianza alta">
            <a:extLst>
              <a:ext uri="{FF2B5EF4-FFF2-40B4-BE49-F238E27FC236}">
                <a16:creationId xmlns:a16="http://schemas.microsoft.com/office/drawing/2014/main" xmlns="" id="{68BDECD7-BEDD-4627-B81C-BF3E510BA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2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xmlns="" id="{C82E0657-95BF-4B4C-BAF1-99373BBD2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4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xmlns="" id="{84708E2A-E4DC-4E26-B9D4-861752E4E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12621-F752-43D6-99C9-5C63676D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77AD36-79E8-4F95-A03A-20832BB6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xmlns="" id="{368C3E1F-DD55-4EE9-95B1-D0D1ED953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17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castellanos</dc:creator>
  <cp:lastModifiedBy>Usuario</cp:lastModifiedBy>
  <cp:revision>1</cp:revision>
  <dcterms:created xsi:type="dcterms:W3CDTF">2018-09-26T02:30:46Z</dcterms:created>
  <dcterms:modified xsi:type="dcterms:W3CDTF">2018-09-26T13:31:49Z</dcterms:modified>
</cp:coreProperties>
</file>