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9" r:id="rId3"/>
    <p:sldId id="315" r:id="rId4"/>
    <p:sldId id="319" r:id="rId5"/>
    <p:sldId id="320" r:id="rId6"/>
    <p:sldId id="303" r:id="rId7"/>
    <p:sldId id="304" r:id="rId8"/>
    <p:sldId id="307" r:id="rId9"/>
    <p:sldId id="314" r:id="rId10"/>
    <p:sldId id="310" r:id="rId11"/>
    <p:sldId id="321" r:id="rId12"/>
    <p:sldId id="316" r:id="rId13"/>
    <p:sldId id="317" r:id="rId14"/>
    <p:sldId id="318" r:id="rId15"/>
    <p:sldId id="305" r:id="rId16"/>
    <p:sldId id="308" r:id="rId17"/>
    <p:sldId id="277" r:id="rId18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819D9-68F1-4143-9860-BDE5805AC8BB}" v="1758" dt="2018-09-25T14:53:40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3" autoAdjust="0"/>
    <p:restoredTop sz="86409" autoAdjust="0"/>
  </p:normalViewPr>
  <p:slideViewPr>
    <p:cSldViewPr>
      <p:cViewPr varScale="1">
        <p:scale>
          <a:sx n="55" d="100"/>
          <a:sy n="55" d="100"/>
        </p:scale>
        <p:origin x="90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Guanira" userId="49cf22e8-0d0b-4f9c-b35b-f90f9a0f9bba" providerId="ADAL" clId="{4F9699B0-B1FB-477F-B21E-C9782852525A}"/>
    <pc:docChg chg="undo custSel addSld modSld">
      <pc:chgData name="Juan Guanira" userId="49cf22e8-0d0b-4f9c-b35b-f90f9a0f9bba" providerId="ADAL" clId="{4F9699B0-B1FB-477F-B21E-C9782852525A}" dt="2018-09-25T05:22:05.690" v="1151" actId="20577"/>
      <pc:docMkLst>
        <pc:docMk/>
      </pc:docMkLst>
      <pc:sldChg chg="modSp">
        <pc:chgData name="Juan Guanira" userId="49cf22e8-0d0b-4f9c-b35b-f90f9a0f9bba" providerId="ADAL" clId="{4F9699B0-B1FB-477F-B21E-C9782852525A}" dt="2018-09-25T03:37:28.349" v="24" actId="14100"/>
        <pc:sldMkLst>
          <pc:docMk/>
          <pc:sldMk cId="78185753" sldId="299"/>
        </pc:sldMkLst>
        <pc:spChg chg="mod">
          <ac:chgData name="Juan Guanira" userId="49cf22e8-0d0b-4f9c-b35b-f90f9a0f9bba" providerId="ADAL" clId="{4F9699B0-B1FB-477F-B21E-C9782852525A}" dt="2018-09-25T03:37:28.349" v="24" actId="14100"/>
          <ac:spMkLst>
            <pc:docMk/>
            <pc:sldMk cId="78185753" sldId="299"/>
            <ac:spMk id="3" creationId="{00000000-0000-0000-0000-000000000000}"/>
          </ac:spMkLst>
        </pc:spChg>
      </pc:sldChg>
      <pc:sldChg chg="modSp add">
        <pc:chgData name="Juan Guanira" userId="49cf22e8-0d0b-4f9c-b35b-f90f9a0f9bba" providerId="ADAL" clId="{4F9699B0-B1FB-477F-B21E-C9782852525A}" dt="2018-09-25T05:07:50.491" v="986" actId="403"/>
        <pc:sldMkLst>
          <pc:docMk/>
          <pc:sldMk cId="1297602221" sldId="303"/>
        </pc:sldMkLst>
        <pc:spChg chg="mod">
          <ac:chgData name="Juan Guanira" userId="49cf22e8-0d0b-4f9c-b35b-f90f9a0f9bba" providerId="ADAL" clId="{4F9699B0-B1FB-477F-B21E-C9782852525A}" dt="2018-09-25T03:39:03.524" v="30" actId="14100"/>
          <ac:spMkLst>
            <pc:docMk/>
            <pc:sldMk cId="1297602221" sldId="303"/>
            <ac:spMk id="2" creationId="{00000000-0000-0000-0000-000000000000}"/>
          </ac:spMkLst>
        </pc:spChg>
        <pc:spChg chg="mod">
          <ac:chgData name="Juan Guanira" userId="49cf22e8-0d0b-4f9c-b35b-f90f9a0f9bba" providerId="ADAL" clId="{4F9699B0-B1FB-477F-B21E-C9782852525A}" dt="2018-09-25T05:07:50.491" v="986" actId="403"/>
          <ac:spMkLst>
            <pc:docMk/>
            <pc:sldMk cId="1297602221" sldId="303"/>
            <ac:spMk id="3" creationId="{00000000-0000-0000-0000-000000000000}"/>
          </ac:spMkLst>
        </pc:spChg>
      </pc:sldChg>
      <pc:sldChg chg="modSp add">
        <pc:chgData name="Juan Guanira" userId="49cf22e8-0d0b-4f9c-b35b-f90f9a0f9bba" providerId="ADAL" clId="{4F9699B0-B1FB-477F-B21E-C9782852525A}" dt="2018-09-25T05:11:33.930" v="1053" actId="6549"/>
        <pc:sldMkLst>
          <pc:docMk/>
          <pc:sldMk cId="1051899809" sldId="304"/>
        </pc:sldMkLst>
        <pc:spChg chg="mod">
          <ac:chgData name="Juan Guanira" userId="49cf22e8-0d0b-4f9c-b35b-f90f9a0f9bba" providerId="ADAL" clId="{4F9699B0-B1FB-477F-B21E-C9782852525A}" dt="2018-09-25T05:11:33.930" v="1053" actId="6549"/>
          <ac:spMkLst>
            <pc:docMk/>
            <pc:sldMk cId="1051899809" sldId="304"/>
            <ac:spMk id="2" creationId="{00000000-0000-0000-0000-000000000000}"/>
          </ac:spMkLst>
        </pc:spChg>
        <pc:spChg chg="mod">
          <ac:chgData name="Juan Guanira" userId="49cf22e8-0d0b-4f9c-b35b-f90f9a0f9bba" providerId="ADAL" clId="{4F9699B0-B1FB-477F-B21E-C9782852525A}" dt="2018-09-25T03:34:59.274" v="2" actId="27636"/>
          <ac:spMkLst>
            <pc:docMk/>
            <pc:sldMk cId="1051899809" sldId="304"/>
            <ac:spMk id="4" creationId="{00000000-0000-0000-0000-000000000000}"/>
          </ac:spMkLst>
        </pc:spChg>
      </pc:sldChg>
      <pc:sldChg chg="modSp add">
        <pc:chgData name="Juan Guanira" userId="49cf22e8-0d0b-4f9c-b35b-f90f9a0f9bba" providerId="ADAL" clId="{4F9699B0-B1FB-477F-B21E-C9782852525A}" dt="2018-09-25T05:14:46.771" v="1096" actId="6549"/>
        <pc:sldMkLst>
          <pc:docMk/>
          <pc:sldMk cId="3372583119" sldId="307"/>
        </pc:sldMkLst>
        <pc:spChg chg="mod">
          <ac:chgData name="Juan Guanira" userId="49cf22e8-0d0b-4f9c-b35b-f90f9a0f9bba" providerId="ADAL" clId="{4F9699B0-B1FB-477F-B21E-C9782852525A}" dt="2018-09-25T05:14:46.771" v="1096" actId="6549"/>
          <ac:spMkLst>
            <pc:docMk/>
            <pc:sldMk cId="3372583119" sldId="307"/>
            <ac:spMk id="2" creationId="{00000000-0000-0000-0000-000000000000}"/>
          </ac:spMkLst>
        </pc:spChg>
      </pc:sldChg>
      <pc:sldChg chg="modSp">
        <pc:chgData name="Juan Guanira" userId="49cf22e8-0d0b-4f9c-b35b-f90f9a0f9bba" providerId="ADAL" clId="{4F9699B0-B1FB-477F-B21E-C9782852525A}" dt="2018-09-25T05:22:05.690" v="1151" actId="20577"/>
        <pc:sldMkLst>
          <pc:docMk/>
          <pc:sldMk cId="1971934349" sldId="314"/>
        </pc:sldMkLst>
        <pc:spChg chg="mod">
          <ac:chgData name="Juan Guanira" userId="49cf22e8-0d0b-4f9c-b35b-f90f9a0f9bba" providerId="ADAL" clId="{4F9699B0-B1FB-477F-B21E-C9782852525A}" dt="2018-09-25T05:22:05.690" v="1151" actId="20577"/>
          <ac:spMkLst>
            <pc:docMk/>
            <pc:sldMk cId="1971934349" sldId="314"/>
            <ac:spMk id="6" creationId="{1C052005-1899-4A58-AC4B-FC433A04BB62}"/>
          </ac:spMkLst>
        </pc:spChg>
      </pc:sldChg>
      <pc:sldChg chg="addSp delSp modSp">
        <pc:chgData name="Juan Guanira" userId="49cf22e8-0d0b-4f9c-b35b-f90f9a0f9bba" providerId="ADAL" clId="{4F9699B0-B1FB-477F-B21E-C9782852525A}" dt="2018-09-25T03:37:48.114" v="28" actId="1076"/>
        <pc:sldMkLst>
          <pc:docMk/>
          <pc:sldMk cId="1242329787" sldId="315"/>
        </pc:sldMkLst>
        <pc:spChg chg="add del mod">
          <ac:chgData name="Juan Guanira" userId="49cf22e8-0d0b-4f9c-b35b-f90f9a0f9bba" providerId="ADAL" clId="{4F9699B0-B1FB-477F-B21E-C9782852525A}" dt="2018-09-25T03:37:21.643" v="23" actId="478"/>
          <ac:spMkLst>
            <pc:docMk/>
            <pc:sldMk cId="1242329787" sldId="315"/>
            <ac:spMk id="4" creationId="{A2326760-0F08-4B3B-995C-42D1F0AEC97A}"/>
          </ac:spMkLst>
        </pc:spChg>
        <pc:spChg chg="add del">
          <ac:chgData name="Juan Guanira" userId="49cf22e8-0d0b-4f9c-b35b-f90f9a0f9bba" providerId="ADAL" clId="{4F9699B0-B1FB-477F-B21E-C9782852525A}" dt="2018-09-25T03:37:19.718" v="21"/>
          <ac:spMkLst>
            <pc:docMk/>
            <pc:sldMk cId="1242329787" sldId="315"/>
            <ac:spMk id="5" creationId="{5323295B-00E4-44AF-8B5F-BE4EE384B708}"/>
          </ac:spMkLst>
        </pc:spChg>
        <pc:spChg chg="add del mod">
          <ac:chgData name="Juan Guanira" userId="49cf22e8-0d0b-4f9c-b35b-f90f9a0f9bba" providerId="ADAL" clId="{4F9699B0-B1FB-477F-B21E-C9782852525A}" dt="2018-09-25T03:37:36.040" v="25" actId="478"/>
          <ac:spMkLst>
            <pc:docMk/>
            <pc:sldMk cId="1242329787" sldId="315"/>
            <ac:spMk id="23" creationId="{7973D9F2-9B64-4801-AFD0-3D2E27E279E8}"/>
          </ac:spMkLst>
        </pc:spChg>
        <pc:spChg chg="add del mod">
          <ac:chgData name="Juan Guanira" userId="49cf22e8-0d0b-4f9c-b35b-f90f9a0f9bba" providerId="ADAL" clId="{4F9699B0-B1FB-477F-B21E-C9782852525A}" dt="2018-09-25T03:37:40.011" v="26" actId="478"/>
          <ac:spMkLst>
            <pc:docMk/>
            <pc:sldMk cId="1242329787" sldId="315"/>
            <ac:spMk id="26" creationId="{A34B64EE-FB50-48B9-9FC5-7D84D2431D87}"/>
          </ac:spMkLst>
        </pc:spChg>
        <pc:spChg chg="add">
          <ac:chgData name="Juan Guanira" userId="49cf22e8-0d0b-4f9c-b35b-f90f9a0f9bba" providerId="ADAL" clId="{4F9699B0-B1FB-477F-B21E-C9782852525A}" dt="2018-09-25T03:37:41.156" v="27"/>
          <ac:spMkLst>
            <pc:docMk/>
            <pc:sldMk cId="1242329787" sldId="315"/>
            <ac:spMk id="27" creationId="{C6F59C31-736A-4B5F-B960-2C144F200C17}"/>
          </ac:spMkLst>
        </pc:spChg>
        <pc:grpChg chg="mod">
          <ac:chgData name="Juan Guanira" userId="49cf22e8-0d0b-4f9c-b35b-f90f9a0f9bba" providerId="ADAL" clId="{4F9699B0-B1FB-477F-B21E-C9782852525A}" dt="2018-09-25T03:37:48.114" v="28" actId="1076"/>
          <ac:grpSpMkLst>
            <pc:docMk/>
            <pc:sldMk cId="1242329787" sldId="315"/>
            <ac:grpSpMk id="22" creationId="{54EE8022-8566-4D77-BBD0-D25CEB3332FD}"/>
          </ac:grpSpMkLst>
        </pc:grpChg>
      </pc:sldChg>
      <pc:sldChg chg="modSp">
        <pc:chgData name="Juan Guanira" userId="49cf22e8-0d0b-4f9c-b35b-f90f9a0f9bba" providerId="ADAL" clId="{4F9699B0-B1FB-477F-B21E-C9782852525A}" dt="2018-09-25T05:18:26.733" v="1102"/>
        <pc:sldMkLst>
          <pc:docMk/>
          <pc:sldMk cId="2433941568" sldId="316"/>
        </pc:sldMkLst>
        <pc:graphicFrameChg chg="mod">
          <ac:chgData name="Juan Guanira" userId="49cf22e8-0d0b-4f9c-b35b-f90f9a0f9bba" providerId="ADAL" clId="{4F9699B0-B1FB-477F-B21E-C9782852525A}" dt="2018-09-25T05:18:26.733" v="1102"/>
          <ac:graphicFrameMkLst>
            <pc:docMk/>
            <pc:sldMk cId="2433941568" sldId="316"/>
            <ac:graphicFrameMk id="6" creationId="{6DBB45FA-556A-4BCB-83DB-320276BBC349}"/>
          </ac:graphicFrameMkLst>
        </pc:graphicFrameChg>
      </pc:sldChg>
      <pc:sldChg chg="addSp delSp modSp add">
        <pc:chgData name="Juan Guanira" userId="49cf22e8-0d0b-4f9c-b35b-f90f9a0f9bba" providerId="ADAL" clId="{4F9699B0-B1FB-477F-B21E-C9782852525A}" dt="2018-09-25T05:21:04.139" v="1118" actId="478"/>
        <pc:sldMkLst>
          <pc:docMk/>
          <pc:sldMk cId="4229813503" sldId="319"/>
        </pc:sldMkLst>
        <pc:spChg chg="del">
          <ac:chgData name="Juan Guanira" userId="49cf22e8-0d0b-4f9c-b35b-f90f9a0f9bba" providerId="ADAL" clId="{4F9699B0-B1FB-477F-B21E-C9782852525A}" dt="2018-09-25T03:48:33.930" v="36"/>
          <ac:spMkLst>
            <pc:docMk/>
            <pc:sldMk cId="4229813503" sldId="319"/>
            <ac:spMk id="2" creationId="{07245337-BC31-4F46-B65A-B2EF8DCF47CB}"/>
          </ac:spMkLst>
        </pc:spChg>
        <pc:spChg chg="mod">
          <ac:chgData name="Juan Guanira" userId="49cf22e8-0d0b-4f9c-b35b-f90f9a0f9bba" providerId="ADAL" clId="{4F9699B0-B1FB-477F-B21E-C9782852525A}" dt="2018-09-25T04:59:17.975" v="773" actId="1076"/>
          <ac:spMkLst>
            <pc:docMk/>
            <pc:sldMk cId="4229813503" sldId="319"/>
            <ac:spMk id="3" creationId="{F5354F21-3A81-4FCD-A7FF-00BA64388F67}"/>
          </ac:spMkLst>
        </pc:spChg>
        <pc:spChg chg="del">
          <ac:chgData name="Juan Guanira" userId="49cf22e8-0d0b-4f9c-b35b-f90f9a0f9bba" providerId="ADAL" clId="{4F9699B0-B1FB-477F-B21E-C9782852525A}" dt="2018-09-25T03:48:33.930" v="36"/>
          <ac:spMkLst>
            <pc:docMk/>
            <pc:sldMk cId="4229813503" sldId="319"/>
            <ac:spMk id="4" creationId="{21B188AE-C3E3-4830-886C-450FFB75F752}"/>
          </ac:spMkLst>
        </pc:spChg>
        <pc:spChg chg="add mod">
          <ac:chgData name="Juan Guanira" userId="49cf22e8-0d0b-4f9c-b35b-f90f9a0f9bba" providerId="ADAL" clId="{4F9699B0-B1FB-477F-B21E-C9782852525A}" dt="2018-09-25T04:41:05.660" v="635" actId="164"/>
          <ac:spMkLst>
            <pc:docMk/>
            <pc:sldMk cId="4229813503" sldId="319"/>
            <ac:spMk id="15" creationId="{67A5C55F-10E2-42E7-9A8E-F242CB0BB636}"/>
          </ac:spMkLst>
        </pc:spChg>
        <pc:spChg chg="add mod">
          <ac:chgData name="Juan Guanira" userId="49cf22e8-0d0b-4f9c-b35b-f90f9a0f9bba" providerId="ADAL" clId="{4F9699B0-B1FB-477F-B21E-C9782852525A}" dt="2018-09-25T04:41:05.660" v="635" actId="164"/>
          <ac:spMkLst>
            <pc:docMk/>
            <pc:sldMk cId="4229813503" sldId="319"/>
            <ac:spMk id="16" creationId="{C37250CE-08F2-43E8-9A24-075D189F37B0}"/>
          </ac:spMkLst>
        </pc:spChg>
        <pc:spChg chg="add mod">
          <ac:chgData name="Juan Guanira" userId="49cf22e8-0d0b-4f9c-b35b-f90f9a0f9bba" providerId="ADAL" clId="{4F9699B0-B1FB-477F-B21E-C9782852525A}" dt="2018-09-25T04:41:05.660" v="635" actId="164"/>
          <ac:spMkLst>
            <pc:docMk/>
            <pc:sldMk cId="4229813503" sldId="319"/>
            <ac:spMk id="17" creationId="{6CA481F1-002A-4A68-8477-C916CE1FA171}"/>
          </ac:spMkLst>
        </pc:spChg>
        <pc:spChg chg="add mod">
          <ac:chgData name="Juan Guanira" userId="49cf22e8-0d0b-4f9c-b35b-f90f9a0f9bba" providerId="ADAL" clId="{4F9699B0-B1FB-477F-B21E-C9782852525A}" dt="2018-09-25T04:41:05.660" v="635" actId="164"/>
          <ac:spMkLst>
            <pc:docMk/>
            <pc:sldMk cId="4229813503" sldId="319"/>
            <ac:spMk id="18" creationId="{478F6C89-4F76-4B39-B1B0-DC3227CFA338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19" creationId="{81ADFE6A-751C-4AF0-9AB8-005B6066AD55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0" creationId="{EB2003DF-34FA-4E81-8D13-E086DCE50EF2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1" creationId="{320B7FBF-9977-44E9-9BF0-A563D8230D3B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2" creationId="{1E696B4D-2FEF-48A5-A1AB-24D8386C8356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3" creationId="{9C51C420-4999-42E7-A87E-C51F8F2B78C0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4" creationId="{155101C9-3A57-42DB-81CE-B3969D5F8DE2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5" creationId="{AF844301-BCC0-47A1-A956-D07D34D1D27A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6" creationId="{5CA49EAB-BF5B-419C-ACFE-E2365AF39042}"/>
          </ac:spMkLst>
        </pc:spChg>
        <pc:spChg chg="add del mod">
          <ac:chgData name="Juan Guanira" userId="49cf22e8-0d0b-4f9c-b35b-f90f9a0f9bba" providerId="ADAL" clId="{4F9699B0-B1FB-477F-B21E-C9782852525A}" dt="2018-09-25T04:36:54.016" v="492"/>
          <ac:spMkLst>
            <pc:docMk/>
            <pc:sldMk cId="4229813503" sldId="319"/>
            <ac:spMk id="27" creationId="{380F9DB4-9D96-466D-BE80-1995B1C2F8C9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8" creationId="{90F295D0-B218-4DD0-8E18-F581F4D04845}"/>
          </ac:spMkLst>
        </pc:spChg>
        <pc:spChg chg="add mo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29" creationId="{8F3FE4F9-265E-462B-9447-FFB38CB2B0C7}"/>
          </ac:spMkLst>
        </pc:spChg>
        <pc:spChg chg="add mod">
          <ac:chgData name="Juan Guanira" userId="49cf22e8-0d0b-4f9c-b35b-f90f9a0f9bba" providerId="ADAL" clId="{4F9699B0-B1FB-477F-B21E-C9782852525A}" dt="2018-09-25T05:02:36.641" v="893" actId="1076"/>
          <ac:spMkLst>
            <pc:docMk/>
            <pc:sldMk cId="4229813503" sldId="319"/>
            <ac:spMk id="30" creationId="{45F64BAA-1E67-4298-8601-B9CD1E425D94}"/>
          </ac:spMkLst>
        </pc:spChg>
        <pc:spChg chg="add mod or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94" creationId="{89A1A20D-8485-483D-9FBE-EF2837D8DAA5}"/>
          </ac:spMkLst>
        </pc:spChg>
        <pc:spChg chg="add mod ord">
          <ac:chgData name="Juan Guanira" userId="49cf22e8-0d0b-4f9c-b35b-f90f9a0f9bba" providerId="ADAL" clId="{4F9699B0-B1FB-477F-B21E-C9782852525A}" dt="2018-09-25T04:59:45.279" v="812" actId="1035"/>
          <ac:spMkLst>
            <pc:docMk/>
            <pc:sldMk cId="4229813503" sldId="319"/>
            <ac:spMk id="95" creationId="{AFA984FA-8028-4FC9-A43A-F89E2BF0FB54}"/>
          </ac:spMkLst>
        </pc:spChg>
        <pc:spChg chg="add mod ord">
          <ac:chgData name="Juan Guanira" userId="49cf22e8-0d0b-4f9c-b35b-f90f9a0f9bba" providerId="ADAL" clId="{4F9699B0-B1FB-477F-B21E-C9782852525A}" dt="2018-09-25T05:02:59.108" v="896" actId="1076"/>
          <ac:spMkLst>
            <pc:docMk/>
            <pc:sldMk cId="4229813503" sldId="319"/>
            <ac:spMk id="96" creationId="{B105A438-E134-47E3-87C9-F70BB1F3BE08}"/>
          </ac:spMkLst>
        </pc:spChg>
        <pc:spChg chg="add mod">
          <ac:chgData name="Juan Guanira" userId="49cf22e8-0d0b-4f9c-b35b-f90f9a0f9bba" providerId="ADAL" clId="{4F9699B0-B1FB-477F-B21E-C9782852525A}" dt="2018-09-25T05:02:34.870" v="892" actId="1076"/>
          <ac:spMkLst>
            <pc:docMk/>
            <pc:sldMk cId="4229813503" sldId="319"/>
            <ac:spMk id="97" creationId="{EB960B7C-8836-46BE-8CE6-424FE35B552E}"/>
          </ac:spMkLst>
        </pc:spChg>
        <pc:spChg chg="add mod">
          <ac:chgData name="Juan Guanira" userId="49cf22e8-0d0b-4f9c-b35b-f90f9a0f9bba" providerId="ADAL" clId="{4F9699B0-B1FB-477F-B21E-C9782852525A}" dt="2018-09-25T05:03:14.768" v="898" actId="404"/>
          <ac:spMkLst>
            <pc:docMk/>
            <pc:sldMk cId="4229813503" sldId="319"/>
            <ac:spMk id="98" creationId="{402F5EEF-B1A6-4A23-B6D7-73909D67EA07}"/>
          </ac:spMkLst>
        </pc:spChg>
        <pc:spChg chg="add mod">
          <ac:chgData name="Juan Guanira" userId="49cf22e8-0d0b-4f9c-b35b-f90f9a0f9bba" providerId="ADAL" clId="{4F9699B0-B1FB-477F-B21E-C9782852525A}" dt="2018-09-25T05:03:39.904" v="901" actId="122"/>
          <ac:spMkLst>
            <pc:docMk/>
            <pc:sldMk cId="4229813503" sldId="319"/>
            <ac:spMk id="99" creationId="{E8D5A4AB-B954-41C6-8BA0-B3DDD6EC9371}"/>
          </ac:spMkLst>
        </pc:spChg>
        <pc:spChg chg="add mod">
          <ac:chgData name="Juan Guanira" userId="49cf22e8-0d0b-4f9c-b35b-f90f9a0f9bba" providerId="ADAL" clId="{4F9699B0-B1FB-477F-B21E-C9782852525A}" dt="2018-09-25T05:04:10.604" v="927" actId="404"/>
          <ac:spMkLst>
            <pc:docMk/>
            <pc:sldMk cId="4229813503" sldId="319"/>
            <ac:spMk id="100" creationId="{EC4631A9-ACE7-4C58-883B-DA6E8D85BB4D}"/>
          </ac:spMkLst>
        </pc:spChg>
        <pc:spChg chg="add del mod">
          <ac:chgData name="Juan Guanira" userId="49cf22e8-0d0b-4f9c-b35b-f90f9a0f9bba" providerId="ADAL" clId="{4F9699B0-B1FB-477F-B21E-C9782852525A}" dt="2018-09-25T05:21:04.139" v="1118" actId="478"/>
          <ac:spMkLst>
            <pc:docMk/>
            <pc:sldMk cId="4229813503" sldId="319"/>
            <ac:spMk id="101" creationId="{9AB82EDF-27DA-4E36-B9EF-49C5D9107215}"/>
          </ac:spMkLst>
        </pc:spChg>
        <pc:grpChg chg="add mod">
          <ac:chgData name="Juan Guanira" userId="49cf22e8-0d0b-4f9c-b35b-f90f9a0f9bba" providerId="ADAL" clId="{4F9699B0-B1FB-477F-B21E-C9782852525A}" dt="2018-09-25T04:59:45.279" v="812" actId="1035"/>
          <ac:grpSpMkLst>
            <pc:docMk/>
            <pc:sldMk cId="4229813503" sldId="319"/>
            <ac:grpSpMk id="31" creationId="{5CF282EE-F042-40FA-AED4-BBEF50D99122}"/>
          </ac:grpSpMkLst>
        </pc:grpChg>
        <pc:cxnChg chg="add mod">
          <ac:chgData name="Juan Guanira" userId="49cf22e8-0d0b-4f9c-b35b-f90f9a0f9bba" providerId="ADAL" clId="{4F9699B0-B1FB-477F-B21E-C9782852525A}" dt="2018-09-25T04:41:05.660" v="635" actId="164"/>
          <ac:cxnSpMkLst>
            <pc:docMk/>
            <pc:sldMk cId="4229813503" sldId="319"/>
            <ac:cxnSpMk id="6" creationId="{EE81C42F-8F48-42D5-8F5E-4CC9A9973B78}"/>
          </ac:cxnSpMkLst>
        </pc:cxnChg>
        <pc:cxnChg chg="add mod">
          <ac:chgData name="Juan Guanira" userId="49cf22e8-0d0b-4f9c-b35b-f90f9a0f9bba" providerId="ADAL" clId="{4F9699B0-B1FB-477F-B21E-C9782852525A}" dt="2018-09-25T04:41:05.660" v="635" actId="164"/>
          <ac:cxnSpMkLst>
            <pc:docMk/>
            <pc:sldMk cId="4229813503" sldId="319"/>
            <ac:cxnSpMk id="8" creationId="{ED561D4C-6C51-4D76-892A-C64685D9DEEA}"/>
          </ac:cxnSpMkLst>
        </pc:cxnChg>
        <pc:cxnChg chg="add mod">
          <ac:chgData name="Juan Guanira" userId="49cf22e8-0d0b-4f9c-b35b-f90f9a0f9bba" providerId="ADAL" clId="{4F9699B0-B1FB-477F-B21E-C9782852525A}" dt="2018-09-25T04:41:05.660" v="635" actId="164"/>
          <ac:cxnSpMkLst>
            <pc:docMk/>
            <pc:sldMk cId="4229813503" sldId="319"/>
            <ac:cxnSpMk id="9" creationId="{11483E53-1AD4-469E-8E92-EEB8AFFC882C}"/>
          </ac:cxnSpMkLst>
        </pc:cxnChg>
        <pc:cxnChg chg="add del mod">
          <ac:chgData name="Juan Guanira" userId="49cf22e8-0d0b-4f9c-b35b-f90f9a0f9bba" providerId="ADAL" clId="{4F9699B0-B1FB-477F-B21E-C9782852525A}" dt="2018-09-25T03:54:14.884" v="80" actId="478"/>
          <ac:cxnSpMkLst>
            <pc:docMk/>
            <pc:sldMk cId="4229813503" sldId="319"/>
            <ac:cxnSpMk id="10" creationId="{4CC1B4B2-21F4-4CEC-85D4-F462F2D89C1C}"/>
          </ac:cxnSpMkLst>
        </pc:cxnChg>
        <pc:cxnChg chg="add mod">
          <ac:chgData name="Juan Guanira" userId="49cf22e8-0d0b-4f9c-b35b-f90f9a0f9bba" providerId="ADAL" clId="{4F9699B0-B1FB-477F-B21E-C9782852525A}" dt="2018-09-25T04:41:05.660" v="635" actId="164"/>
          <ac:cxnSpMkLst>
            <pc:docMk/>
            <pc:sldMk cId="4229813503" sldId="319"/>
            <ac:cxnSpMk id="11" creationId="{C9E1570E-005D-4D1D-B1A1-66E16351D015}"/>
          </ac:cxnSpMkLst>
        </pc:cxnChg>
        <pc:cxnChg chg="add del mod">
          <ac:chgData name="Juan Guanira" userId="49cf22e8-0d0b-4f9c-b35b-f90f9a0f9bba" providerId="ADAL" clId="{4F9699B0-B1FB-477F-B21E-C9782852525A}" dt="2018-09-25T03:54:48.497" v="83" actId="478"/>
          <ac:cxnSpMkLst>
            <pc:docMk/>
            <pc:sldMk cId="4229813503" sldId="319"/>
            <ac:cxnSpMk id="13" creationId="{86A8344C-DCE8-4854-9172-2E064049E7C0}"/>
          </ac:cxnSpMkLst>
        </pc:cxnChg>
        <pc:cxnChg chg="add mod">
          <ac:chgData name="Juan Guanira" userId="49cf22e8-0d0b-4f9c-b35b-f90f9a0f9bba" providerId="ADAL" clId="{4F9699B0-B1FB-477F-B21E-C9782852525A}" dt="2018-09-25T04:41:05.660" v="635" actId="164"/>
          <ac:cxnSpMkLst>
            <pc:docMk/>
            <pc:sldMk cId="4229813503" sldId="319"/>
            <ac:cxnSpMk id="14" creationId="{E10BA2B4-AEC4-4E10-B210-FBE1BE538048}"/>
          </ac:cxnSpMkLst>
        </pc:cxnChg>
        <pc:cxnChg chg="add del mod">
          <ac:chgData name="Juan Guanira" userId="49cf22e8-0d0b-4f9c-b35b-f90f9a0f9bba" providerId="ADAL" clId="{4F9699B0-B1FB-477F-B21E-C9782852525A}" dt="2018-09-25T04:43:03.704" v="660" actId="478"/>
          <ac:cxnSpMkLst>
            <pc:docMk/>
            <pc:sldMk cId="4229813503" sldId="319"/>
            <ac:cxnSpMk id="33" creationId="{4112639F-2264-4EB1-B3AE-8815AD139C41}"/>
          </ac:cxnSpMkLst>
        </pc:cxnChg>
        <pc:cxnChg chg="add del mod">
          <ac:chgData name="Juan Guanira" userId="49cf22e8-0d0b-4f9c-b35b-f90f9a0f9bba" providerId="ADAL" clId="{4F9699B0-B1FB-477F-B21E-C9782852525A}" dt="2018-09-25T04:43:13.672" v="662" actId="478"/>
          <ac:cxnSpMkLst>
            <pc:docMk/>
            <pc:sldMk cId="4229813503" sldId="319"/>
            <ac:cxnSpMk id="36" creationId="{59808D14-47CF-4970-9888-AFE9AF86E28C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38" creationId="{07FE55D3-0FEF-455E-9DBB-C4B16B83F944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39" creationId="{BCB2BEB1-7CF3-4711-8B11-96A7FF0A6097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43" creationId="{7C355908-B268-459B-A929-401785DAE85C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46" creationId="{2CDA9506-F347-4FE0-8D1D-B010EE2C158B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50" creationId="{474AA6F2-88EA-4BB7-87D9-4B96149C1443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53" creationId="{51AF5F9C-DF89-4A5E-AA77-904859653E46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57" creationId="{839A1543-AACF-473D-AF16-1F0970813CB3}"/>
          </ac:cxnSpMkLst>
        </pc:cxnChg>
        <pc:cxnChg chg="add mod">
          <ac:chgData name="Juan Guanira" userId="49cf22e8-0d0b-4f9c-b35b-f90f9a0f9bba" providerId="ADAL" clId="{4F9699B0-B1FB-477F-B21E-C9782852525A}" dt="2018-09-25T05:02:36.641" v="893" actId="1076"/>
          <ac:cxnSpMkLst>
            <pc:docMk/>
            <pc:sldMk cId="4229813503" sldId="319"/>
            <ac:cxnSpMk id="68" creationId="{797375E2-5E64-486C-B43A-40A09E8853FF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84" creationId="{8C9937E6-BCE2-498A-96BF-D592D7587805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87" creationId="{B79558F8-9323-4393-9C77-6ED288B129D0}"/>
          </ac:cxnSpMkLst>
        </pc:cxnChg>
        <pc:cxnChg chg="add mod">
          <ac:chgData name="Juan Guanira" userId="49cf22e8-0d0b-4f9c-b35b-f90f9a0f9bba" providerId="ADAL" clId="{4F9699B0-B1FB-477F-B21E-C9782852525A}" dt="2018-09-25T04:59:45.279" v="812" actId="1035"/>
          <ac:cxnSpMkLst>
            <pc:docMk/>
            <pc:sldMk cId="4229813503" sldId="319"/>
            <ac:cxnSpMk id="90" creationId="{400DF272-B3CA-4B32-B5FE-3AEE69783EA4}"/>
          </ac:cxnSpMkLst>
        </pc:cxnChg>
      </pc:sldChg>
      <pc:sldChg chg="modSp">
        <pc:chgData name="Juan Guanira" userId="49cf22e8-0d0b-4f9c-b35b-f90f9a0f9bba" providerId="ADAL" clId="{4F9699B0-B1FB-477F-B21E-C9782852525A}" dt="2018-09-25T05:21:49.014" v="1143" actId="20577"/>
        <pc:sldMkLst>
          <pc:docMk/>
          <pc:sldMk cId="1969266529" sldId="320"/>
        </pc:sldMkLst>
        <pc:spChg chg="mod">
          <ac:chgData name="Juan Guanira" userId="49cf22e8-0d0b-4f9c-b35b-f90f9a0f9bba" providerId="ADAL" clId="{4F9699B0-B1FB-477F-B21E-C9782852525A}" dt="2018-09-25T05:20:39.549" v="1116" actId="20577"/>
          <ac:spMkLst>
            <pc:docMk/>
            <pc:sldMk cId="1969266529" sldId="320"/>
            <ac:spMk id="5" creationId="{EA490F6D-1E21-49BA-A198-491B2E00F455}"/>
          </ac:spMkLst>
        </pc:spChg>
        <pc:spChg chg="mod">
          <ac:chgData name="Juan Guanira" userId="49cf22e8-0d0b-4f9c-b35b-f90f9a0f9bba" providerId="ADAL" clId="{4F9699B0-B1FB-477F-B21E-C9782852525A}" dt="2018-09-25T05:21:49.014" v="1143" actId="20577"/>
          <ac:spMkLst>
            <pc:docMk/>
            <pc:sldMk cId="1969266529" sldId="320"/>
            <ac:spMk id="6" creationId="{1C052005-1899-4A58-AC4B-FC433A04BB62}"/>
          </ac:spMkLst>
        </pc:spChg>
      </pc:sldChg>
    </pc:docChg>
  </pc:docChgLst>
  <pc:docChgLst>
    <pc:chgData name="Juan Guanira" userId="49cf22e8-0d0b-4f9c-b35b-f90f9a0f9bba" providerId="ADAL" clId="{ED2819D9-68F1-4143-9860-BDE5805AC8BB}"/>
    <pc:docChg chg="custSel addSld delSld modSld">
      <pc:chgData name="Juan Guanira" userId="49cf22e8-0d0b-4f9c-b35b-f90f9a0f9bba" providerId="ADAL" clId="{ED2819D9-68F1-4143-9860-BDE5805AC8BB}" dt="2018-09-25T15:06:58.072" v="680" actId="1076"/>
      <pc:docMkLst>
        <pc:docMk/>
      </pc:docMkLst>
      <pc:sldChg chg="modSp">
        <pc:chgData name="Juan Guanira" userId="49cf22e8-0d0b-4f9c-b35b-f90f9a0f9bba" providerId="ADAL" clId="{ED2819D9-68F1-4143-9860-BDE5805AC8BB}" dt="2018-09-25T14:59:34.960" v="633" actId="27636"/>
        <pc:sldMkLst>
          <pc:docMk/>
          <pc:sldMk cId="0" sldId="256"/>
        </pc:sldMkLst>
        <pc:spChg chg="mod">
          <ac:chgData name="Juan Guanira" userId="49cf22e8-0d0b-4f9c-b35b-f90f9a0f9bba" providerId="ADAL" clId="{ED2819D9-68F1-4143-9860-BDE5805AC8BB}" dt="2018-09-25T14:59:34.960" v="633" actId="27636"/>
          <ac:spMkLst>
            <pc:docMk/>
            <pc:sldMk cId="0" sldId="256"/>
            <ac:spMk id="3" creationId="{00000000-0000-0000-0000-000000000000}"/>
          </ac:spMkLst>
        </pc:spChg>
      </pc:sldChg>
      <pc:sldChg chg="addSp modSp">
        <pc:chgData name="Juan Guanira" userId="49cf22e8-0d0b-4f9c-b35b-f90f9a0f9bba" providerId="ADAL" clId="{ED2819D9-68F1-4143-9860-BDE5805AC8BB}" dt="2018-09-25T14:40:05.961" v="472" actId="404"/>
        <pc:sldMkLst>
          <pc:docMk/>
          <pc:sldMk cId="1051899809" sldId="304"/>
        </pc:sldMkLst>
        <pc:spChg chg="mod">
          <ac:chgData name="Juan Guanira" userId="49cf22e8-0d0b-4f9c-b35b-f90f9a0f9bba" providerId="ADAL" clId="{ED2819D9-68F1-4143-9860-BDE5805AC8BB}" dt="2018-09-25T14:37:57.540" v="423" actId="404"/>
          <ac:spMkLst>
            <pc:docMk/>
            <pc:sldMk cId="1051899809" sldId="304"/>
            <ac:spMk id="2" creationId="{00000000-0000-0000-0000-000000000000}"/>
          </ac:spMkLst>
        </pc:spChg>
        <pc:spChg chg="add mod">
          <ac:chgData name="Juan Guanira" userId="49cf22e8-0d0b-4f9c-b35b-f90f9a0f9bba" providerId="ADAL" clId="{ED2819D9-68F1-4143-9860-BDE5805AC8BB}" dt="2018-09-25T14:40:05.961" v="472" actId="404"/>
          <ac:spMkLst>
            <pc:docMk/>
            <pc:sldMk cId="1051899809" sldId="304"/>
            <ac:spMk id="5" creationId="{14EA2573-5E69-4B7F-A351-A74224BF8E54}"/>
          </ac:spMkLst>
        </pc:spChg>
      </pc:sldChg>
      <pc:sldChg chg="modSp">
        <pc:chgData name="Juan Guanira" userId="49cf22e8-0d0b-4f9c-b35b-f90f9a0f9bba" providerId="ADAL" clId="{ED2819D9-68F1-4143-9860-BDE5805AC8BB}" dt="2018-09-25T14:25:36.094" v="383" actId="27636"/>
        <pc:sldMkLst>
          <pc:docMk/>
          <pc:sldMk cId="3372583119" sldId="307"/>
        </pc:sldMkLst>
        <pc:spChg chg="mod">
          <ac:chgData name="Juan Guanira" userId="49cf22e8-0d0b-4f9c-b35b-f90f9a0f9bba" providerId="ADAL" clId="{ED2819D9-68F1-4143-9860-BDE5805AC8BB}" dt="2018-09-25T14:25:36.094" v="383" actId="27636"/>
          <ac:spMkLst>
            <pc:docMk/>
            <pc:sldMk cId="3372583119" sldId="307"/>
            <ac:spMk id="2" creationId="{00000000-0000-0000-0000-000000000000}"/>
          </ac:spMkLst>
        </pc:spChg>
      </pc:sldChg>
      <pc:sldChg chg="modSp">
        <pc:chgData name="Juan Guanira" userId="49cf22e8-0d0b-4f9c-b35b-f90f9a0f9bba" providerId="ADAL" clId="{ED2819D9-68F1-4143-9860-BDE5805AC8BB}" dt="2018-09-25T14:23:00.492" v="351" actId="403"/>
        <pc:sldMkLst>
          <pc:docMk/>
          <pc:sldMk cId="591663959" sldId="308"/>
        </pc:sldMkLst>
        <pc:spChg chg="mod">
          <ac:chgData name="Juan Guanira" userId="49cf22e8-0d0b-4f9c-b35b-f90f9a0f9bba" providerId="ADAL" clId="{ED2819D9-68F1-4143-9860-BDE5805AC8BB}" dt="2018-09-25T14:23:00.492" v="351" actId="403"/>
          <ac:spMkLst>
            <pc:docMk/>
            <pc:sldMk cId="591663959" sldId="308"/>
            <ac:spMk id="2" creationId="{00000000-0000-0000-0000-000000000000}"/>
          </ac:spMkLst>
        </pc:spChg>
      </pc:sldChg>
      <pc:sldChg chg="addSp delSp modSp">
        <pc:chgData name="Juan Guanira" userId="49cf22e8-0d0b-4f9c-b35b-f90f9a0f9bba" providerId="ADAL" clId="{ED2819D9-68F1-4143-9860-BDE5805AC8BB}" dt="2018-09-25T14:49:12.895" v="581" actId="20577"/>
        <pc:sldMkLst>
          <pc:docMk/>
          <pc:sldMk cId="1565152199" sldId="310"/>
        </pc:sldMkLst>
        <pc:graphicFrameChg chg="mod modGraphic">
          <ac:chgData name="Juan Guanira" userId="49cf22e8-0d0b-4f9c-b35b-f90f9a0f9bba" providerId="ADAL" clId="{ED2819D9-68F1-4143-9860-BDE5805AC8BB}" dt="2018-09-25T14:49:12.895" v="581" actId="20577"/>
          <ac:graphicFrameMkLst>
            <pc:docMk/>
            <pc:sldMk cId="1565152199" sldId="310"/>
            <ac:graphicFrameMk id="5" creationId="{AF639D0D-F93E-46BC-93F1-5E867A62D438}"/>
          </ac:graphicFrameMkLst>
        </pc:graphicFrameChg>
        <pc:picChg chg="add del mod modCrop">
          <ac:chgData name="Juan Guanira" userId="49cf22e8-0d0b-4f9c-b35b-f90f9a0f9bba" providerId="ADAL" clId="{ED2819D9-68F1-4143-9860-BDE5805AC8BB}" dt="2018-09-25T14:49:01.844" v="573" actId="478"/>
          <ac:picMkLst>
            <pc:docMk/>
            <pc:sldMk cId="1565152199" sldId="310"/>
            <ac:picMk id="2" creationId="{9DEB27DA-9B18-4874-BADB-105CCC412B1C}"/>
          </ac:picMkLst>
        </pc:picChg>
      </pc:sldChg>
      <pc:sldChg chg="modSp">
        <pc:chgData name="Juan Guanira" userId="49cf22e8-0d0b-4f9c-b35b-f90f9a0f9bba" providerId="ADAL" clId="{ED2819D9-68F1-4143-9860-BDE5805AC8BB}" dt="2018-09-25T15:00:31.533" v="634" actId="1076"/>
        <pc:sldMkLst>
          <pc:docMk/>
          <pc:sldMk cId="1242329787" sldId="315"/>
        </pc:sldMkLst>
        <pc:spChg chg="mod">
          <ac:chgData name="Juan Guanira" userId="49cf22e8-0d0b-4f9c-b35b-f90f9a0f9bba" providerId="ADAL" clId="{ED2819D9-68F1-4143-9860-BDE5805AC8BB}" dt="2018-09-25T15:00:31.533" v="634" actId="1076"/>
          <ac:spMkLst>
            <pc:docMk/>
            <pc:sldMk cId="1242329787" sldId="315"/>
            <ac:spMk id="27" creationId="{C6F59C31-736A-4B5F-B960-2C144F200C17}"/>
          </ac:spMkLst>
        </pc:spChg>
      </pc:sldChg>
      <pc:sldChg chg="modSp">
        <pc:chgData name="Juan Guanira" userId="49cf22e8-0d0b-4f9c-b35b-f90f9a0f9bba" providerId="ADAL" clId="{ED2819D9-68F1-4143-9860-BDE5805AC8BB}" dt="2018-09-25T14:00:28.006" v="142" actId="20577"/>
        <pc:sldMkLst>
          <pc:docMk/>
          <pc:sldMk cId="2433941568" sldId="316"/>
        </pc:sldMkLst>
        <pc:spChg chg="mod">
          <ac:chgData name="Juan Guanira" userId="49cf22e8-0d0b-4f9c-b35b-f90f9a0f9bba" providerId="ADAL" clId="{ED2819D9-68F1-4143-9860-BDE5805AC8BB}" dt="2018-09-25T14:00:28.006" v="142" actId="20577"/>
          <ac:spMkLst>
            <pc:docMk/>
            <pc:sldMk cId="2433941568" sldId="316"/>
            <ac:spMk id="4" creationId="{1324ED58-241F-40A9-BB71-C8221B536BA3}"/>
          </ac:spMkLst>
        </pc:spChg>
      </pc:sldChg>
      <pc:sldChg chg="modTransition">
        <pc:chgData name="Juan Guanira" userId="49cf22e8-0d0b-4f9c-b35b-f90f9a0f9bba" providerId="ADAL" clId="{ED2819D9-68F1-4143-9860-BDE5805AC8BB}" dt="2018-09-25T14:14:55.374" v="217"/>
        <pc:sldMkLst>
          <pc:docMk/>
          <pc:sldMk cId="1416593413" sldId="317"/>
        </pc:sldMkLst>
      </pc:sldChg>
      <pc:sldChg chg="modTransition">
        <pc:chgData name="Juan Guanira" userId="49cf22e8-0d0b-4f9c-b35b-f90f9a0f9bba" providerId="ADAL" clId="{ED2819D9-68F1-4143-9860-BDE5805AC8BB}" dt="2018-09-25T14:53:40.616" v="582"/>
        <pc:sldMkLst>
          <pc:docMk/>
          <pc:sldMk cId="3676870727" sldId="318"/>
        </pc:sldMkLst>
      </pc:sldChg>
      <pc:sldChg chg="addSp modSp">
        <pc:chgData name="Juan Guanira" userId="49cf22e8-0d0b-4f9c-b35b-f90f9a0f9bba" providerId="ADAL" clId="{ED2819D9-68F1-4143-9860-BDE5805AC8BB}" dt="2018-09-25T15:06:58.072" v="680" actId="1076"/>
        <pc:sldMkLst>
          <pc:docMk/>
          <pc:sldMk cId="4229813503" sldId="319"/>
        </pc:sldMkLst>
        <pc:spChg chg="mod">
          <ac:chgData name="Juan Guanira" userId="49cf22e8-0d0b-4f9c-b35b-f90f9a0f9bba" providerId="ADAL" clId="{ED2819D9-68F1-4143-9860-BDE5805AC8BB}" dt="2018-09-25T15:02:13.007" v="649" actId="113"/>
          <ac:spMkLst>
            <pc:docMk/>
            <pc:sldMk cId="4229813503" sldId="319"/>
            <ac:spMk id="19" creationId="{81ADFE6A-751C-4AF0-9AB8-005B6066AD55}"/>
          </ac:spMkLst>
        </pc:spChg>
        <pc:spChg chg="mod">
          <ac:chgData name="Juan Guanira" userId="49cf22e8-0d0b-4f9c-b35b-f90f9a0f9bba" providerId="ADAL" clId="{ED2819D9-68F1-4143-9860-BDE5805AC8BB}" dt="2018-09-25T15:04:15.285" v="664" actId="1076"/>
          <ac:spMkLst>
            <pc:docMk/>
            <pc:sldMk cId="4229813503" sldId="319"/>
            <ac:spMk id="20" creationId="{EB2003DF-34FA-4E81-8D13-E086DCE50EF2}"/>
          </ac:spMkLst>
        </pc:spChg>
        <pc:spChg chg="mod">
          <ac:chgData name="Juan Guanira" userId="49cf22e8-0d0b-4f9c-b35b-f90f9a0f9bba" providerId="ADAL" clId="{ED2819D9-68F1-4143-9860-BDE5805AC8BB}" dt="2018-09-25T15:02:16.504" v="650" actId="113"/>
          <ac:spMkLst>
            <pc:docMk/>
            <pc:sldMk cId="4229813503" sldId="319"/>
            <ac:spMk id="21" creationId="{320B7FBF-9977-44E9-9BF0-A563D8230D3B}"/>
          </ac:spMkLst>
        </pc:spChg>
        <pc:spChg chg="mod">
          <ac:chgData name="Juan Guanira" userId="49cf22e8-0d0b-4f9c-b35b-f90f9a0f9bba" providerId="ADAL" clId="{ED2819D9-68F1-4143-9860-BDE5805AC8BB}" dt="2018-09-25T15:05:37.066" v="672" actId="1076"/>
          <ac:spMkLst>
            <pc:docMk/>
            <pc:sldMk cId="4229813503" sldId="319"/>
            <ac:spMk id="22" creationId="{1E696B4D-2FEF-48A5-A1AB-24D8386C8356}"/>
          </ac:spMkLst>
        </pc:spChg>
        <pc:spChg chg="mod">
          <ac:chgData name="Juan Guanira" userId="49cf22e8-0d0b-4f9c-b35b-f90f9a0f9bba" providerId="ADAL" clId="{ED2819D9-68F1-4143-9860-BDE5805AC8BB}" dt="2018-09-25T15:05:11.535" v="669" actId="1076"/>
          <ac:spMkLst>
            <pc:docMk/>
            <pc:sldMk cId="4229813503" sldId="319"/>
            <ac:spMk id="23" creationId="{9C51C420-4999-42E7-A87E-C51F8F2B78C0}"/>
          </ac:spMkLst>
        </pc:spChg>
        <pc:spChg chg="mod ord">
          <ac:chgData name="Juan Guanira" userId="49cf22e8-0d0b-4f9c-b35b-f90f9a0f9bba" providerId="ADAL" clId="{ED2819D9-68F1-4143-9860-BDE5805AC8BB}" dt="2018-09-25T15:06:13.703" v="676" actId="166"/>
          <ac:spMkLst>
            <pc:docMk/>
            <pc:sldMk cId="4229813503" sldId="319"/>
            <ac:spMk id="24" creationId="{155101C9-3A57-42DB-81CE-B3969D5F8DE2}"/>
          </ac:spMkLst>
        </pc:spChg>
        <pc:spChg chg="mod">
          <ac:chgData name="Juan Guanira" userId="49cf22e8-0d0b-4f9c-b35b-f90f9a0f9bba" providerId="ADAL" clId="{ED2819D9-68F1-4143-9860-BDE5805AC8BB}" dt="2018-09-25T15:02:21.177" v="651" actId="113"/>
          <ac:spMkLst>
            <pc:docMk/>
            <pc:sldMk cId="4229813503" sldId="319"/>
            <ac:spMk id="25" creationId="{AF844301-BCC0-47A1-A956-D07D34D1D27A}"/>
          </ac:spMkLst>
        </pc:spChg>
        <pc:spChg chg="mod ord">
          <ac:chgData name="Juan Guanira" userId="49cf22e8-0d0b-4f9c-b35b-f90f9a0f9bba" providerId="ADAL" clId="{ED2819D9-68F1-4143-9860-BDE5805AC8BB}" dt="2018-09-25T15:02:33.563" v="654" actId="113"/>
          <ac:spMkLst>
            <pc:docMk/>
            <pc:sldMk cId="4229813503" sldId="319"/>
            <ac:spMk id="26" creationId="{5CA49EAB-BF5B-419C-ACFE-E2365AF39042}"/>
          </ac:spMkLst>
        </pc:spChg>
        <pc:spChg chg="mod ord">
          <ac:chgData name="Juan Guanira" userId="49cf22e8-0d0b-4f9c-b35b-f90f9a0f9bba" providerId="ADAL" clId="{ED2819D9-68F1-4143-9860-BDE5805AC8BB}" dt="2018-09-25T15:02:49.109" v="657" actId="113"/>
          <ac:spMkLst>
            <pc:docMk/>
            <pc:sldMk cId="4229813503" sldId="319"/>
            <ac:spMk id="28" creationId="{90F295D0-B218-4DD0-8E18-F581F4D04845}"/>
          </ac:spMkLst>
        </pc:spChg>
        <pc:spChg chg="mod">
          <ac:chgData name="Juan Guanira" userId="49cf22e8-0d0b-4f9c-b35b-f90f9a0f9bba" providerId="ADAL" clId="{ED2819D9-68F1-4143-9860-BDE5805AC8BB}" dt="2018-09-25T15:03:41.981" v="663" actId="113"/>
          <ac:spMkLst>
            <pc:docMk/>
            <pc:sldMk cId="4229813503" sldId="319"/>
            <ac:spMk id="29" creationId="{8F3FE4F9-265E-462B-9447-FFB38CB2B0C7}"/>
          </ac:spMkLst>
        </pc:spChg>
        <pc:spChg chg="mod">
          <ac:chgData name="Juan Guanira" userId="49cf22e8-0d0b-4f9c-b35b-f90f9a0f9bba" providerId="ADAL" clId="{ED2819D9-68F1-4143-9860-BDE5805AC8BB}" dt="2018-09-25T15:03:02.174" v="660" actId="113"/>
          <ac:spMkLst>
            <pc:docMk/>
            <pc:sldMk cId="4229813503" sldId="319"/>
            <ac:spMk id="30" creationId="{45F64BAA-1E67-4298-8601-B9CD1E425D94}"/>
          </ac:spMkLst>
        </pc:spChg>
        <pc:spChg chg="add mod">
          <ac:chgData name="Juan Guanira" userId="49cf22e8-0d0b-4f9c-b35b-f90f9a0f9bba" providerId="ADAL" clId="{ED2819D9-68F1-4143-9860-BDE5805AC8BB}" dt="2018-09-25T15:04:31.519" v="666" actId="1076"/>
          <ac:spMkLst>
            <pc:docMk/>
            <pc:sldMk cId="4229813503" sldId="319"/>
            <ac:spMk id="47" creationId="{CC43D2D5-1158-4806-B4F0-E7741A7774D0}"/>
          </ac:spMkLst>
        </pc:spChg>
        <pc:spChg chg="add mod">
          <ac:chgData name="Juan Guanira" userId="49cf22e8-0d0b-4f9c-b35b-f90f9a0f9bba" providerId="ADAL" clId="{ED2819D9-68F1-4143-9860-BDE5805AC8BB}" dt="2018-09-25T15:06:49.450" v="679" actId="1076"/>
          <ac:spMkLst>
            <pc:docMk/>
            <pc:sldMk cId="4229813503" sldId="319"/>
            <ac:spMk id="58" creationId="{F45AA165-0A01-42E9-80C9-C56E8C241D35}"/>
          </ac:spMkLst>
        </pc:spChg>
        <pc:spChg chg="add mod">
          <ac:chgData name="Juan Guanira" userId="49cf22e8-0d0b-4f9c-b35b-f90f9a0f9bba" providerId="ADAL" clId="{ED2819D9-68F1-4143-9860-BDE5805AC8BB}" dt="2018-09-25T15:06:58.072" v="680" actId="1076"/>
          <ac:spMkLst>
            <pc:docMk/>
            <pc:sldMk cId="4229813503" sldId="319"/>
            <ac:spMk id="65" creationId="{7EEF07A8-FFC7-4178-BD96-65898457E232}"/>
          </ac:spMkLst>
        </pc:spChg>
        <pc:spChg chg="mod">
          <ac:chgData name="Juan Guanira" userId="49cf22e8-0d0b-4f9c-b35b-f90f9a0f9bba" providerId="ADAL" clId="{ED2819D9-68F1-4143-9860-BDE5805AC8BB}" dt="2018-09-25T15:01:01.556" v="635" actId="113"/>
          <ac:spMkLst>
            <pc:docMk/>
            <pc:sldMk cId="4229813503" sldId="319"/>
            <ac:spMk id="98" creationId="{402F5EEF-B1A6-4A23-B6D7-73909D67EA07}"/>
          </ac:spMkLst>
        </pc:spChg>
        <pc:spChg chg="mod">
          <ac:chgData name="Juan Guanira" userId="49cf22e8-0d0b-4f9c-b35b-f90f9a0f9bba" providerId="ADAL" clId="{ED2819D9-68F1-4143-9860-BDE5805AC8BB}" dt="2018-09-25T15:01:10.158" v="636" actId="113"/>
          <ac:spMkLst>
            <pc:docMk/>
            <pc:sldMk cId="4229813503" sldId="319"/>
            <ac:spMk id="99" creationId="{E8D5A4AB-B954-41C6-8BA0-B3DDD6EC9371}"/>
          </ac:spMkLst>
        </pc:spChg>
        <pc:spChg chg="mod">
          <ac:chgData name="Juan Guanira" userId="49cf22e8-0d0b-4f9c-b35b-f90f9a0f9bba" providerId="ADAL" clId="{ED2819D9-68F1-4143-9860-BDE5805AC8BB}" dt="2018-09-25T15:01:16.073" v="637" actId="113"/>
          <ac:spMkLst>
            <pc:docMk/>
            <pc:sldMk cId="4229813503" sldId="319"/>
            <ac:spMk id="100" creationId="{EC4631A9-ACE7-4C58-883B-DA6E8D85BB4D}"/>
          </ac:spMkLst>
        </pc:spChg>
        <pc:cxnChg chg="mod">
          <ac:chgData name="Juan Guanira" userId="49cf22e8-0d0b-4f9c-b35b-f90f9a0f9bba" providerId="ADAL" clId="{ED2819D9-68F1-4143-9860-BDE5805AC8BB}" dt="2018-09-25T15:04:22.711" v="665" actId="14100"/>
          <ac:cxnSpMkLst>
            <pc:docMk/>
            <pc:sldMk cId="4229813503" sldId="319"/>
            <ac:cxnSpMk id="38" creationId="{07FE55D3-0FEF-455E-9DBB-C4B16B83F944}"/>
          </ac:cxnSpMkLst>
        </pc:cxnChg>
        <pc:cxnChg chg="mod">
          <ac:chgData name="Juan Guanira" userId="49cf22e8-0d0b-4f9c-b35b-f90f9a0f9bba" providerId="ADAL" clId="{ED2819D9-68F1-4143-9860-BDE5805AC8BB}" dt="2018-09-25T15:05:20.620" v="670" actId="14100"/>
          <ac:cxnSpMkLst>
            <pc:docMk/>
            <pc:sldMk cId="4229813503" sldId="319"/>
            <ac:cxnSpMk id="39" creationId="{BCB2BEB1-7CF3-4711-8B11-96A7FF0A6097}"/>
          </ac:cxnSpMkLst>
        </pc:cxnChg>
        <pc:cxnChg chg="mod">
          <ac:chgData name="Juan Guanira" userId="49cf22e8-0d0b-4f9c-b35b-f90f9a0f9bba" providerId="ADAL" clId="{ED2819D9-68F1-4143-9860-BDE5805AC8BB}" dt="2018-09-25T15:05:45.825" v="673" actId="14100"/>
          <ac:cxnSpMkLst>
            <pc:docMk/>
            <pc:sldMk cId="4229813503" sldId="319"/>
            <ac:cxnSpMk id="43" creationId="{7C355908-B268-459B-A929-401785DAE85C}"/>
          </ac:cxnSpMkLst>
        </pc:cxnChg>
        <pc:cxnChg chg="mod">
          <ac:chgData name="Juan Guanira" userId="49cf22e8-0d0b-4f9c-b35b-f90f9a0f9bba" providerId="ADAL" clId="{ED2819D9-68F1-4143-9860-BDE5805AC8BB}" dt="2018-09-25T15:06:05.892" v="675" actId="14100"/>
          <ac:cxnSpMkLst>
            <pc:docMk/>
            <pc:sldMk cId="4229813503" sldId="319"/>
            <ac:cxnSpMk id="46" creationId="{2CDA9506-F347-4FE0-8D1D-B010EE2C158B}"/>
          </ac:cxnSpMkLst>
        </pc:cxnChg>
        <pc:cxnChg chg="add mod">
          <ac:chgData name="Juan Guanira" userId="49cf22e8-0d0b-4f9c-b35b-f90f9a0f9bba" providerId="ADAL" clId="{ED2819D9-68F1-4143-9860-BDE5805AC8BB}" dt="2018-09-25T15:04:56.344" v="668" actId="14100"/>
          <ac:cxnSpMkLst>
            <pc:docMk/>
            <pc:sldMk cId="4229813503" sldId="319"/>
            <ac:cxnSpMk id="48" creationId="{415D522F-234A-4721-8AB0-C4079E4DE285}"/>
          </ac:cxnSpMkLst>
        </pc:cxnChg>
        <pc:cxnChg chg="mod">
          <ac:chgData name="Juan Guanira" userId="49cf22e8-0d0b-4f9c-b35b-f90f9a0f9bba" providerId="ADAL" clId="{ED2819D9-68F1-4143-9860-BDE5805AC8BB}" dt="2018-09-25T13:57:08.647" v="104" actId="1076"/>
          <ac:cxnSpMkLst>
            <pc:docMk/>
            <pc:sldMk cId="4229813503" sldId="319"/>
            <ac:cxnSpMk id="50" creationId="{474AA6F2-88EA-4BB7-87D9-4B96149C1443}"/>
          </ac:cxnSpMkLst>
        </pc:cxnChg>
        <pc:cxnChg chg="ord">
          <ac:chgData name="Juan Guanira" userId="49cf22e8-0d0b-4f9c-b35b-f90f9a0f9bba" providerId="ADAL" clId="{ED2819D9-68F1-4143-9860-BDE5805AC8BB}" dt="2018-09-25T13:54:05.995" v="87" actId="171"/>
          <ac:cxnSpMkLst>
            <pc:docMk/>
            <pc:sldMk cId="4229813503" sldId="319"/>
            <ac:cxnSpMk id="53" creationId="{51AF5F9C-DF89-4A5E-AA77-904859653E46}"/>
          </ac:cxnSpMkLst>
        </pc:cxnChg>
        <pc:cxnChg chg="add mod">
          <ac:chgData name="Juan Guanira" userId="49cf22e8-0d0b-4f9c-b35b-f90f9a0f9bba" providerId="ADAL" clId="{ED2819D9-68F1-4143-9860-BDE5805AC8BB}" dt="2018-09-25T15:06:49.450" v="679" actId="1076"/>
          <ac:cxnSpMkLst>
            <pc:docMk/>
            <pc:sldMk cId="4229813503" sldId="319"/>
            <ac:cxnSpMk id="59" creationId="{33E2EFF6-7460-4F3D-8A88-61533251AF70}"/>
          </ac:cxnSpMkLst>
        </pc:cxnChg>
      </pc:sldChg>
      <pc:sldChg chg="modSp add">
        <pc:chgData name="Juan Guanira" userId="49cf22e8-0d0b-4f9c-b35b-f90f9a0f9bba" providerId="ADAL" clId="{ED2819D9-68F1-4143-9860-BDE5805AC8BB}" dt="2018-09-25T14:19:19.152" v="320" actId="790"/>
        <pc:sldMkLst>
          <pc:docMk/>
          <pc:sldMk cId="4279122910" sldId="321"/>
        </pc:sldMkLst>
        <pc:spChg chg="mod">
          <ac:chgData name="Juan Guanira" userId="49cf22e8-0d0b-4f9c-b35b-f90f9a0f9bba" providerId="ADAL" clId="{ED2819D9-68F1-4143-9860-BDE5805AC8BB}" dt="2018-09-25T14:17:48.443" v="279" actId="20577"/>
          <ac:spMkLst>
            <pc:docMk/>
            <pc:sldMk cId="4279122910" sldId="321"/>
            <ac:spMk id="2" creationId="{B1714812-13F8-483A-8362-C6B5084D354F}"/>
          </ac:spMkLst>
        </pc:spChg>
        <pc:spChg chg="mod">
          <ac:chgData name="Juan Guanira" userId="49cf22e8-0d0b-4f9c-b35b-f90f9a0f9bba" providerId="ADAL" clId="{ED2819D9-68F1-4143-9860-BDE5805AC8BB}" dt="2018-09-25T14:19:19.152" v="320" actId="790"/>
          <ac:spMkLst>
            <pc:docMk/>
            <pc:sldMk cId="4279122910" sldId="321"/>
            <ac:spMk id="4" creationId="{CD398E11-4066-4AA5-8727-8C2DF2DB461B}"/>
          </ac:spMkLst>
        </pc:spChg>
      </pc:sldChg>
      <pc:sldChg chg="add del">
        <pc:chgData name="Juan Guanira" userId="49cf22e8-0d0b-4f9c-b35b-f90f9a0f9bba" providerId="ADAL" clId="{ED2819D9-68F1-4143-9860-BDE5805AC8BB}" dt="2018-09-25T14:44:05.682" v="499"/>
        <pc:sldMkLst>
          <pc:docMk/>
          <pc:sldMk cId="2944857531" sldId="32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C.M.I San José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Hoja1!$C$3:$K$3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0A1-4621-AC0B-F33779621C77}"/>
            </c:ext>
          </c:extLst>
        </c:ser>
        <c:ser>
          <c:idx val="1"/>
          <c:order val="1"/>
          <c:tx>
            <c:strRef>
              <c:f>Hoja1!$B$4</c:f>
              <c:strCache>
                <c:ptCount val="1"/>
                <c:pt idx="0">
                  <c:v>C.M.I Tahuantinsuyo Bajo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Hoja1!$C$4:$K$4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7</c:v>
                </c:pt>
                <c:pt idx="4">
                  <c:v>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0A1-4621-AC0B-F33779621C77}"/>
            </c:ext>
          </c:extLst>
        </c:ser>
        <c:ser>
          <c:idx val="2"/>
          <c:order val="2"/>
          <c:tx>
            <c:strRef>
              <c:f>Hoja1!$B$5</c:f>
              <c:strCache>
                <c:ptCount val="1"/>
                <c:pt idx="0">
                  <c:v>C.S. Alberto Barton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Hoja1!$C$5:$K$5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10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50A1-4621-AC0B-F33779621C77}"/>
            </c:ext>
          </c:extLst>
        </c:ser>
        <c:ser>
          <c:idx val="3"/>
          <c:order val="3"/>
          <c:tx>
            <c:strRef>
              <c:f>Hoja1!$B$6</c:f>
              <c:strCache>
                <c:ptCount val="1"/>
                <c:pt idx="0">
                  <c:v>CERITS Caja de Aguas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Hoja1!$C$6:$K$6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50A1-4621-AC0B-F33779621C77}"/>
            </c:ext>
          </c:extLst>
        </c:ser>
        <c:ser>
          <c:idx val="4"/>
          <c:order val="4"/>
          <c:tx>
            <c:strRef>
              <c:f>Hoja1!$B$7</c:f>
              <c:strCache>
                <c:ptCount val="1"/>
                <c:pt idx="0">
                  <c:v>INMENSA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Hoja1!$C$7:$K$7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50A1-4621-AC0B-F33779621C77}"/>
            </c:ext>
          </c:extLst>
        </c:ser>
        <c:ser>
          <c:idx val="5"/>
          <c:order val="5"/>
          <c:tx>
            <c:strRef>
              <c:f>Hoja1!$B$8</c:f>
              <c:strCache>
                <c:ptCount val="1"/>
                <c:pt idx="0">
                  <c:v>Hosp. amazonico (Pucallpa)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Hoja1!$C$8:$K$8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21</c:v>
                </c:pt>
                <c:pt idx="3">
                  <c:v>21</c:v>
                </c:pt>
                <c:pt idx="4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50A1-4621-AC0B-F33779621C77}"/>
            </c:ext>
          </c:extLst>
        </c:ser>
        <c:ser>
          <c:idx val="6"/>
          <c:order val="6"/>
          <c:tx>
            <c:strRef>
              <c:f>Hoja1!$B$9</c:f>
              <c:strCache>
                <c:ptCount val="1"/>
                <c:pt idx="0">
                  <c:v>Hosp. La Calera (Chimbote)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Hoja1!$C$9:$K$9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11</c:v>
                </c:pt>
                <c:pt idx="3">
                  <c:v>3</c:v>
                </c:pt>
                <c:pt idx="4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50A1-4621-AC0B-F33779621C77}"/>
            </c:ext>
          </c:extLst>
        </c:ser>
        <c:ser>
          <c:idx val="7"/>
          <c:order val="7"/>
          <c:tx>
            <c:strRef>
              <c:f>Hoja1!$B$10</c:f>
              <c:strCache>
                <c:ptCount val="1"/>
                <c:pt idx="0">
                  <c:v>Hosp. Regional (Ica)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Hoja1!$C$10:$K$10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50A1-4621-AC0B-F33779621C77}"/>
            </c:ext>
          </c:extLst>
        </c:ser>
        <c:ser>
          <c:idx val="8"/>
          <c:order val="8"/>
          <c:tx>
            <c:strRef>
              <c:f>Hoja1!$B$11</c:f>
              <c:strCache>
                <c:ptCount val="1"/>
                <c:pt idx="0">
                  <c:v>Hosp. Pegional (Trujillo)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Hoja1!$C$11:$K$11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50A1-4621-AC0B-F33779621C77}"/>
            </c:ext>
          </c:extLst>
        </c:ser>
        <c:ser>
          <c:idx val="9"/>
          <c:order val="9"/>
          <c:tx>
            <c:strRef>
              <c:f>Hoja1!$B$12</c:f>
              <c:strCache>
                <c:ptCount val="1"/>
                <c:pt idx="0">
                  <c:v>Hosp. San Juan de Dios (Pisco)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Hoja1!$C$12:$K$12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8</c:v>
                </c:pt>
                <c:pt idx="3">
                  <c:v>0</c:v>
                </c:pt>
                <c:pt idx="4">
                  <c:v>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50A1-4621-AC0B-F33779621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556608"/>
        <c:axId val="1803558784"/>
      </c:barChart>
      <c:lineChart>
        <c:grouping val="standard"/>
        <c:varyColors val="0"/>
        <c:ser>
          <c:idx val="10"/>
          <c:order val="10"/>
          <c:tx>
            <c:strRef>
              <c:f>Hoja1!$B$13</c:f>
              <c:strCache>
                <c:ptCount val="1"/>
                <c:pt idx="0">
                  <c:v>Total</c:v>
                </c:pt>
              </c:strCache>
            </c:strRef>
          </c:tx>
          <c:spPr>
            <a:ln w="3810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870370370370367E-3"/>
                  <c:y val="-4.3080249119173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97-4223-B999-7D6650160965}"/>
                </c:ext>
              </c:extLst>
            </c:dLbl>
            <c:dLbl>
              <c:idx val="2"/>
              <c:layout>
                <c:manualLayout>
                  <c:x val="2.3148148148148147E-3"/>
                  <c:y val="-4.78669434657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97-4223-B999-7D6650160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Hoja1!$C$2:$K$2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  <c:extLst/>
            </c:numRef>
          </c:cat>
          <c:val>
            <c:numRef>
              <c:f>Hoja1!$C$13:$K$13</c:f>
              <c:numCache>
                <c:formatCode>General</c:formatCode>
                <c:ptCount val="5"/>
                <c:pt idx="0">
                  <c:v>1</c:v>
                </c:pt>
                <c:pt idx="1">
                  <c:v>13</c:v>
                </c:pt>
                <c:pt idx="2">
                  <c:v>53</c:v>
                </c:pt>
                <c:pt idx="3">
                  <c:v>46</c:v>
                </c:pt>
                <c:pt idx="4">
                  <c:v>69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B-50A1-4621-AC0B-F33779621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569120"/>
        <c:axId val="1803563136"/>
      </c:lineChart>
      <c:dateAx>
        <c:axId val="18035566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58784"/>
        <c:crosses val="autoZero"/>
        <c:auto val="1"/>
        <c:lblOffset val="100"/>
        <c:baseTimeUnit val="months"/>
      </c:dateAx>
      <c:valAx>
        <c:axId val="1803558784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56608"/>
        <c:crosses val="autoZero"/>
        <c:crossBetween val="between"/>
      </c:valAx>
      <c:valAx>
        <c:axId val="1803563136"/>
        <c:scaling>
          <c:orientation val="minMax"/>
          <c:max val="8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69120"/>
        <c:crosses val="max"/>
        <c:crossBetween val="between"/>
      </c:valAx>
      <c:dateAx>
        <c:axId val="180356912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80356313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695501603966171"/>
          <c:y val="0.84066357152225923"/>
          <c:w val="0.72169181977252839"/>
          <c:h val="0.13779630391815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10"/>
          <c:order val="10"/>
          <c:tx>
            <c:strRef>
              <c:f>Hoja1!$B$59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252-4EEE-9B03-43D639B4DB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Hoja1!$C$48:$U$48</c:f>
              <c:strCache>
                <c:ptCount val="6"/>
                <c:pt idx="0">
                  <c:v>may-18</c:v>
                </c:pt>
                <c:pt idx="1">
                  <c:v>jun-18</c:v>
                </c:pt>
                <c:pt idx="2">
                  <c:v>jul-18</c:v>
                </c:pt>
                <c:pt idx="3">
                  <c:v>ago-18</c:v>
                </c:pt>
                <c:pt idx="4">
                  <c:v>sep-18</c:v>
                </c:pt>
                <c:pt idx="5">
                  <c:v>Avances</c:v>
                </c:pt>
              </c:strCache>
              <c:extLst/>
            </c:strRef>
          </c:cat>
          <c:val>
            <c:numRef>
              <c:f>Hoja1!$C$59:$U$59</c:f>
              <c:numCache>
                <c:formatCode>0%</c:formatCode>
                <c:ptCount val="6"/>
                <c:pt idx="0">
                  <c:v>6.6666666666666664E-4</c:v>
                </c:pt>
                <c:pt idx="1">
                  <c:v>9.3333333333333341E-3</c:v>
                </c:pt>
                <c:pt idx="2">
                  <c:v>4.4666666666666667E-2</c:v>
                </c:pt>
                <c:pt idx="3">
                  <c:v>7.5333333333333335E-2</c:v>
                </c:pt>
                <c:pt idx="4">
                  <c:v>0.12133333333333333</c:v>
                </c:pt>
                <c:pt idx="5">
                  <c:v>0.12133333333333333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252-4EEE-9B03-43D639B4DB7F}"/>
            </c:ext>
          </c:extLst>
        </c:ser>
        <c:ser>
          <c:idx val="11"/>
          <c:order val="11"/>
          <c:tx>
            <c:strRef>
              <c:f>Hoja1!$B$60</c:f>
              <c:strCache>
                <c:ptCount val="1"/>
                <c:pt idx="0">
                  <c:v>Promedio 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252-4EEE-9B03-43D639B4DB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Hoja1!$C$48:$U$48</c:f>
              <c:strCache>
                <c:ptCount val="6"/>
                <c:pt idx="0">
                  <c:v>may-18</c:v>
                </c:pt>
                <c:pt idx="1">
                  <c:v>jun-18</c:v>
                </c:pt>
                <c:pt idx="2">
                  <c:v>jul-18</c:v>
                </c:pt>
                <c:pt idx="3">
                  <c:v>ago-18</c:v>
                </c:pt>
                <c:pt idx="4">
                  <c:v>sep-18</c:v>
                </c:pt>
                <c:pt idx="5">
                  <c:v>Avances</c:v>
                </c:pt>
              </c:strCache>
              <c:extLst/>
            </c:strRef>
          </c:cat>
          <c:val>
            <c:numRef>
              <c:f>Hoja1!$C$60:$U$60</c:f>
              <c:numCache>
                <c:formatCode>0%</c:formatCode>
                <c:ptCount val="6"/>
                <c:pt idx="0">
                  <c:v>7.1428571428571425E-2</c:v>
                </c:pt>
                <c:pt idx="1">
                  <c:v>0.14285714285714285</c:v>
                </c:pt>
                <c:pt idx="2">
                  <c:v>0.2142857142857143</c:v>
                </c:pt>
                <c:pt idx="3">
                  <c:v>0.2857142857142857</c:v>
                </c:pt>
                <c:pt idx="4">
                  <c:v>0.3571428571428571</c:v>
                </c:pt>
                <c:pt idx="5">
                  <c:v>0.99999999999999989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B252-4EEE-9B03-43D639B4D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568032"/>
        <c:axId val="18035593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Hoja1!$B$49</c15:sqref>
                        </c15:formulaRef>
                      </c:ext>
                    </c:extLst>
                    <c:strCache>
                      <c:ptCount val="1"/>
                      <c:pt idx="0">
                        <c:v>C.M.I San José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Hoja1!$C$49:$U$49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5.0000000000000001E-3</c:v>
                      </c:pt>
                      <c:pt idx="4">
                        <c:v>4.4999999999999998E-2</c:v>
                      </c:pt>
                      <c:pt idx="5">
                        <c:v>4.4999999999999998E-2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B252-4EEE-9B03-43D639B4DB7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Hoja1!$B$50</c15:sqref>
                        </c15:formulaRef>
                      </c:ext>
                    </c:extLst>
                    <c:strCache>
                      <c:ptCount val="1"/>
                      <c:pt idx="0">
                        <c:v>C.M.I Tahuantinsuyo Bajo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Hoja1!$C$50:$U$50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5.5E-2</c:v>
                      </c:pt>
                      <c:pt idx="3">
                        <c:v>0.09</c:v>
                      </c:pt>
                      <c:pt idx="4">
                        <c:v>0.125</c:v>
                      </c:pt>
                      <c:pt idx="5">
                        <c:v>0.125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252-4EEE-9B03-43D639B4DB7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Hoja1!$B$51</c15:sqref>
                        </c15:formulaRef>
                      </c:ext>
                    </c:extLst>
                    <c:strCache>
                      <c:ptCount val="1"/>
                      <c:pt idx="0">
                        <c:v>C.S. Alberto Barton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Hoja1!$C$51:$U$51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0.01</c:v>
                      </c:pt>
                      <c:pt idx="3">
                        <c:v>0.04</c:v>
                      </c:pt>
                      <c:pt idx="4">
                        <c:v>0.09</c:v>
                      </c:pt>
                      <c:pt idx="5">
                        <c:v>0.09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252-4EEE-9B03-43D639B4DB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Hoja1!$B$52</c15:sqref>
                        </c15:formulaRef>
                      </c:ext>
                    </c:extLst>
                    <c:strCache>
                      <c:ptCount val="1"/>
                      <c:pt idx="0">
                        <c:v>CERITS Caja de Aguas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Hoja1!$C$52:$U$52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2.5000000000000001E-2</c:v>
                      </c:pt>
                      <c:pt idx="5">
                        <c:v>2.5000000000000001E-2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252-4EEE-9B03-43D639B4DB7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Hoja1!$B$53</c15:sqref>
                        </c15:formulaRef>
                      </c:ext>
                    </c:extLst>
                    <c:strCache>
                      <c:ptCount val="1"/>
                      <c:pt idx="0">
                        <c:v>INMENSA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Hoja1!$C$53:$U$53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0.01</c:v>
                      </c:pt>
                      <c:pt idx="1">
                        <c:v>0.08</c:v>
                      </c:pt>
                      <c:pt idx="2">
                        <c:v>0.08</c:v>
                      </c:pt>
                      <c:pt idx="3">
                        <c:v>0.16</c:v>
                      </c:pt>
                      <c:pt idx="4">
                        <c:v>0.16</c:v>
                      </c:pt>
                      <c:pt idx="5">
                        <c:v>0.16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252-4EEE-9B03-43D639B4DB7F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Hoja1!$B$54</c15:sqref>
                        </c15:formulaRef>
                      </c:ext>
                    </c:extLst>
                    <c:strCache>
                      <c:ptCount val="1"/>
                      <c:pt idx="0">
                        <c:v>Hosp. amazonico (Pucallpa)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Hoja1!$C$54:$U$54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8.0000000000000002E-3</c:v>
                      </c:pt>
                      <c:pt idx="2">
                        <c:v>0.17599999999999999</c:v>
                      </c:pt>
                      <c:pt idx="3">
                        <c:v>0.34399999999999997</c:v>
                      </c:pt>
                      <c:pt idx="4">
                        <c:v>0.41599999999999998</c:v>
                      </c:pt>
                      <c:pt idx="5">
                        <c:v>0.41599999999999998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B252-4EEE-9B03-43D639B4DB7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Hoja1!$B$55</c15:sqref>
                        </c15:formulaRef>
                      </c:ext>
                    </c:extLst>
                    <c:strCache>
                      <c:ptCount val="1"/>
                      <c:pt idx="0">
                        <c:v>Hosp. La Calera (Chimbote)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Hoja1!$C$55:$U$55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3.2000000000000001E-2</c:v>
                      </c:pt>
                      <c:pt idx="2">
                        <c:v>0.12</c:v>
                      </c:pt>
                      <c:pt idx="3">
                        <c:v>0.14399999999999999</c:v>
                      </c:pt>
                      <c:pt idx="4">
                        <c:v>0.184</c:v>
                      </c:pt>
                      <c:pt idx="5">
                        <c:v>0.184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B252-4EEE-9B03-43D639B4DB7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Hoja1!$B$56</c15:sqref>
                        </c15:formulaRef>
                      </c:ext>
                    </c:extLst>
                    <c:strCache>
                      <c:ptCount val="1"/>
                      <c:pt idx="0">
                        <c:v>Hosp. Regional (Ica)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Hoja1!$C$56:$U$56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7.1999999999999995E-2</c:v>
                      </c:pt>
                      <c:pt idx="5">
                        <c:v>7.1999999999999995E-2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B252-4EEE-9B03-43D639B4DB7F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Hoja1!$B$57</c15:sqref>
                        </c15:formulaRef>
                      </c:ext>
                    </c:extLst>
                    <c:strCache>
                      <c:ptCount val="1"/>
                      <c:pt idx="0">
                        <c:v>Hosp. Pegional (Trujillo)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Hoja1!$C$57:$U$57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7.1999999999999995E-2</c:v>
                      </c:pt>
                      <c:pt idx="5">
                        <c:v>7.1999999999999995E-2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B252-4EEE-9B03-43D639B4DB7F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Hoja1!$B$58</c15:sqref>
                        </c15:formulaRef>
                      </c:ext>
                    </c:extLst>
                    <c:strCache>
                      <c:ptCount val="1"/>
                      <c:pt idx="0">
                        <c:v>Hosp. San Juan de Dios (Pisco)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Hoja1!$C$48:$U$48</c15:sqref>
                        </c15:formulaRef>
                      </c:ext>
                    </c:extLst>
                    <c:strCache>
                      <c:ptCount val="6"/>
                      <c:pt idx="0">
                        <c:v>may-18</c:v>
                      </c:pt>
                      <c:pt idx="1">
                        <c:v>jun-18</c:v>
                      </c:pt>
                      <c:pt idx="2">
                        <c:v>jul-18</c:v>
                      </c:pt>
                      <c:pt idx="3">
                        <c:v>ago-18</c:v>
                      </c:pt>
                      <c:pt idx="4">
                        <c:v>sep-18</c:v>
                      </c:pt>
                      <c:pt idx="5">
                        <c:v>Avances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Hoja1!$C$58:$U$58</c15:sqref>
                        </c15:formulaRef>
                      </c:ext>
                    </c:extLst>
                    <c:numCache>
                      <c:formatCode>0%</c:formatCode>
                      <c:ptCount val="6"/>
                      <c:pt idx="0">
                        <c:v>0</c:v>
                      </c:pt>
                      <c:pt idx="1">
                        <c:v>0.01</c:v>
                      </c:pt>
                      <c:pt idx="2">
                        <c:v>0.09</c:v>
                      </c:pt>
                      <c:pt idx="3">
                        <c:v>0.09</c:v>
                      </c:pt>
                      <c:pt idx="4">
                        <c:v>0.16</c:v>
                      </c:pt>
                      <c:pt idx="5">
                        <c:v>0.16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B252-4EEE-9B03-43D639B4DB7F}"/>
                  </c:ext>
                </c:extLst>
              </c15:ser>
            </c15:filteredBarSeries>
          </c:ext>
        </c:extLst>
      </c:barChart>
      <c:catAx>
        <c:axId val="18035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59328"/>
        <c:crosses val="autoZero"/>
        <c:auto val="1"/>
        <c:lblAlgn val="ctr"/>
        <c:lblOffset val="100"/>
        <c:noMultiLvlLbl val="0"/>
      </c:catAx>
      <c:valAx>
        <c:axId val="1803559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6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659786016331292"/>
          <c:y val="0.93933437999220581"/>
          <c:w val="0.14879492927967339"/>
          <c:h val="6.06656200077941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Hoja1!$B$49</c:f>
              <c:strCache>
                <c:ptCount val="1"/>
                <c:pt idx="0">
                  <c:v>C.M.I San José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27-4DA9-B7FB-29A6F6874B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Hoja1!$G$49:$K$49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5.0000000000000001E-3</c:v>
                </c:pt>
                <c:pt idx="4">
                  <c:v>4.4999999999999998E-2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1627-4DA9-B7FB-29A6F6874BDC}"/>
            </c:ext>
          </c:extLst>
        </c:ser>
        <c:ser>
          <c:idx val="1"/>
          <c:order val="1"/>
          <c:tx>
            <c:strRef>
              <c:f>Hoja1!$B$50</c:f>
              <c:strCache>
                <c:ptCount val="1"/>
                <c:pt idx="0">
                  <c:v>C.M.I Tahuantinsuyo Bajo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27-4DA9-B7FB-29A6F6874B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627-4DA9-B7FB-29A6F6874BDC}"/>
                </c:ext>
              </c:extLst>
            </c:dLbl>
            <c:dLbl>
              <c:idx val="4"/>
              <c:layout>
                <c:manualLayout>
                  <c:x val="6.9444444444444441E-3"/>
                  <c:y val="-9.84973721754239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Hoja1!$G$50:$K$50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5.5E-2</c:v>
                </c:pt>
                <c:pt idx="3">
                  <c:v>0.09</c:v>
                </c:pt>
                <c:pt idx="4">
                  <c:v>0.125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1627-4DA9-B7FB-29A6F6874BDC}"/>
            </c:ext>
          </c:extLst>
        </c:ser>
        <c:ser>
          <c:idx val="2"/>
          <c:order val="2"/>
          <c:tx>
            <c:strRef>
              <c:f>Hoja1!$B$51</c:f>
              <c:strCache>
                <c:ptCount val="1"/>
                <c:pt idx="0">
                  <c:v>C.S. Alberto Barton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27-4DA9-B7FB-29A6F6874B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Hoja1!$G$51:$K$51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0.04</c:v>
                </c:pt>
                <c:pt idx="4">
                  <c:v>0.09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1627-4DA9-B7FB-29A6F6874BDC}"/>
            </c:ext>
          </c:extLst>
        </c:ser>
        <c:ser>
          <c:idx val="3"/>
          <c:order val="3"/>
          <c:tx>
            <c:strRef>
              <c:f>Hoja1!$B$52</c:f>
              <c:strCache>
                <c:ptCount val="1"/>
                <c:pt idx="0">
                  <c:v>CERITS Caja de Aguas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27-4DA9-B7FB-29A6F6874B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627-4DA9-B7FB-29A6F6874BD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627-4DA9-B7FB-29A6F6874BD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Hoja1!$G$52:$K$52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2.5000000000000001E-2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1627-4DA9-B7FB-29A6F6874BDC}"/>
            </c:ext>
          </c:extLst>
        </c:ser>
        <c:ser>
          <c:idx val="4"/>
          <c:order val="4"/>
          <c:tx>
            <c:strRef>
              <c:f>Hoja1!$B$53</c:f>
              <c:strCache>
                <c:ptCount val="1"/>
                <c:pt idx="0">
                  <c:v>INMENSA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Hoja1!$G$53:$K$53</c:f>
              <c:numCache>
                <c:formatCode>0%</c:formatCode>
                <c:ptCount val="5"/>
                <c:pt idx="0">
                  <c:v>0.01</c:v>
                </c:pt>
                <c:pt idx="1">
                  <c:v>0.08</c:v>
                </c:pt>
                <c:pt idx="2">
                  <c:v>0.08</c:v>
                </c:pt>
                <c:pt idx="3">
                  <c:v>0.16</c:v>
                </c:pt>
                <c:pt idx="4">
                  <c:v>0.16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1627-4DA9-B7FB-29A6F6874BDC}"/>
            </c:ext>
          </c:extLst>
        </c:ser>
        <c:ser>
          <c:idx val="5"/>
          <c:order val="5"/>
          <c:tx>
            <c:strRef>
              <c:f>Hoja1!$B$54</c:f>
              <c:strCache>
                <c:ptCount val="1"/>
                <c:pt idx="0">
                  <c:v>Hosp. amazonico (Pucallpa)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627-4DA9-B7FB-29A6F6874BD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F0C-4834-B7C0-BC47BA5AA3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Hoja1!$G$54:$K$54</c:f>
              <c:numCache>
                <c:formatCode>0%</c:formatCode>
                <c:ptCount val="5"/>
                <c:pt idx="0">
                  <c:v>0</c:v>
                </c:pt>
                <c:pt idx="1">
                  <c:v>8.0000000000000002E-3</c:v>
                </c:pt>
                <c:pt idx="2">
                  <c:v>0.17599999999999999</c:v>
                </c:pt>
                <c:pt idx="3">
                  <c:v>0.34399999999999997</c:v>
                </c:pt>
                <c:pt idx="4">
                  <c:v>0.41599999999999998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1627-4DA9-B7FB-29A6F6874BDC}"/>
            </c:ext>
          </c:extLst>
        </c:ser>
        <c:ser>
          <c:idx val="6"/>
          <c:order val="6"/>
          <c:tx>
            <c:strRef>
              <c:f>Hoja1!$B$55</c:f>
              <c:strCache>
                <c:ptCount val="1"/>
                <c:pt idx="0">
                  <c:v>Hosp. La Calera (Chimbote)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627-4DA9-B7FB-29A6F6874BD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F0C-4834-B7C0-BC47BA5AA3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Hoja1!$G$55:$K$55</c:f>
              <c:numCache>
                <c:formatCode>0%</c:formatCode>
                <c:ptCount val="5"/>
                <c:pt idx="0">
                  <c:v>0</c:v>
                </c:pt>
                <c:pt idx="1">
                  <c:v>3.2000000000000001E-2</c:v>
                </c:pt>
                <c:pt idx="2">
                  <c:v>0.12</c:v>
                </c:pt>
                <c:pt idx="3">
                  <c:v>0.14399999999999999</c:v>
                </c:pt>
                <c:pt idx="4">
                  <c:v>0.184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6-1627-4DA9-B7FB-29A6F6874BDC}"/>
            </c:ext>
          </c:extLst>
        </c:ser>
        <c:ser>
          <c:idx val="7"/>
          <c:order val="7"/>
          <c:tx>
            <c:strRef>
              <c:f>Hoja1!$B$56</c:f>
              <c:strCache>
                <c:ptCount val="1"/>
                <c:pt idx="0">
                  <c:v>Hosp. Regional (Ica)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627-4DA9-B7FB-29A6F6874B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627-4DA9-B7FB-29A6F6874BD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627-4DA9-B7FB-29A6F6874BD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Hoja1!$G$56:$K$56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7.1999999999999995E-2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7-1627-4DA9-B7FB-29A6F6874BDC}"/>
            </c:ext>
          </c:extLst>
        </c:ser>
        <c:ser>
          <c:idx val="8"/>
          <c:order val="8"/>
          <c:tx>
            <c:strRef>
              <c:f>Hoja1!$B$57</c:f>
              <c:strCache>
                <c:ptCount val="1"/>
                <c:pt idx="0">
                  <c:v>Hosp. Pegional (Trujillo)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Hoja1!$G$57:$K$57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7.1999999999999995E-2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8-1627-4DA9-B7FB-29A6F6874BDC}"/>
            </c:ext>
          </c:extLst>
        </c:ser>
        <c:ser>
          <c:idx val="9"/>
          <c:order val="9"/>
          <c:tx>
            <c:strRef>
              <c:f>Hoja1!$B$58</c:f>
              <c:strCache>
                <c:ptCount val="1"/>
                <c:pt idx="0">
                  <c:v>Hosp. San Juan de Dios (Pisco)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Hoja1!$G$58:$K$58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0.09</c:v>
                </c:pt>
                <c:pt idx="3">
                  <c:v>0.09</c:v>
                </c:pt>
                <c:pt idx="4">
                  <c:v>0.16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9-1627-4DA9-B7FB-29A6F6874BDC}"/>
            </c:ext>
          </c:extLst>
        </c:ser>
        <c:ser>
          <c:idx val="10"/>
          <c:order val="10"/>
          <c:tx>
            <c:strRef>
              <c:f>Hoja1!$B$59</c:f>
              <c:strCache>
                <c:ptCount val="1"/>
                <c:pt idx="0">
                  <c:v>Total</c:v>
                </c:pt>
              </c:strCache>
            </c:strRef>
          </c:tx>
          <c:spPr>
            <a:ln w="47625" cap="rnd">
              <a:solidFill>
                <a:schemeClr val="accent5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627-4DA9-B7FB-29A6F6874BDC}"/>
                </c:ext>
              </c:extLst>
            </c:dLbl>
            <c:dLbl>
              <c:idx val="4"/>
              <c:layout>
                <c:manualLayout>
                  <c:x val="6.9444444444444441E-3"/>
                  <c:y val="9.84973721754230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627-4DA9-B7FB-29A6F687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Hoja1!$G$48:$K$48</c:f>
              <c:numCache>
                <c:formatCode>mmm\-yy</c:formatCode>
                <c:ptCount val="5"/>
                <c:pt idx="0">
                  <c:v>43221</c:v>
                </c:pt>
                <c:pt idx="1">
                  <c:v>43252</c:v>
                </c:pt>
                <c:pt idx="2">
                  <c:v>43282</c:v>
                </c:pt>
                <c:pt idx="3">
                  <c:v>43313</c:v>
                </c:pt>
                <c:pt idx="4">
                  <c:v>43344</c:v>
                </c:pt>
              </c:numCache>
            </c:numRef>
          </c:cat>
          <c:val>
            <c:numRef>
              <c:f>Hoja1!$G$59:$K$59</c:f>
              <c:numCache>
                <c:formatCode>0%</c:formatCode>
                <c:ptCount val="5"/>
                <c:pt idx="0">
                  <c:v>6.6666666666666664E-4</c:v>
                </c:pt>
                <c:pt idx="1">
                  <c:v>9.3333333333333341E-3</c:v>
                </c:pt>
                <c:pt idx="2">
                  <c:v>4.4666666666666667E-2</c:v>
                </c:pt>
                <c:pt idx="3">
                  <c:v>7.5333333333333335E-2</c:v>
                </c:pt>
                <c:pt idx="4">
                  <c:v>0.12133333333333333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A-1627-4DA9-B7FB-29A6F6874B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3560960"/>
        <c:axId val="1803561504"/>
        <c:extLst>
          <c:ext xmlns:c15="http://schemas.microsoft.com/office/drawing/2012/chart" uri="{02D57815-91ED-43cb-92C2-25804820EDAC}">
            <c15:filteredLineSeries>
              <c15:ser>
                <c:idx val="11"/>
                <c:order val="11"/>
                <c:tx>
                  <c:strRef>
                    <c:extLst>
                      <c:ext uri="{02D57815-91ED-43cb-92C2-25804820EDAC}">
                        <c15:formulaRef>
                          <c15:sqref>Hoja1!$B$60</c15:sqref>
                        </c15:formulaRef>
                      </c:ext>
                    </c:extLst>
                    <c:strCache>
                      <c:ptCount val="1"/>
                      <c:pt idx="0">
                        <c:v>Promedio 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419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Hoja1!$G$48:$K$48</c15:sqref>
                        </c15:formulaRef>
                      </c:ext>
                    </c:extLst>
                    <c:numCache>
                      <c:formatCode>mmm\-yy</c:formatCode>
                      <c:ptCount val="5"/>
                      <c:pt idx="0">
                        <c:v>43221</c:v>
                      </c:pt>
                      <c:pt idx="1">
                        <c:v>43252</c:v>
                      </c:pt>
                      <c:pt idx="2">
                        <c:v>43282</c:v>
                      </c:pt>
                      <c:pt idx="3">
                        <c:v>43313</c:v>
                      </c:pt>
                      <c:pt idx="4">
                        <c:v>43344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Hoja1!$G$60:$K$60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7.1428571428571425E-2</c:v>
                      </c:pt>
                      <c:pt idx="1">
                        <c:v>0.14285714285714285</c:v>
                      </c:pt>
                      <c:pt idx="2">
                        <c:v>0.2142857142857143</c:v>
                      </c:pt>
                      <c:pt idx="3">
                        <c:v>0.2857142857142857</c:v>
                      </c:pt>
                      <c:pt idx="4">
                        <c:v>0.3571428571428571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1627-4DA9-B7FB-29A6F6874BDC}"/>
                  </c:ext>
                </c:extLst>
              </c15:ser>
            </c15:filteredLineSeries>
          </c:ext>
        </c:extLst>
      </c:lineChart>
      <c:dateAx>
        <c:axId val="18035609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61504"/>
        <c:crosses val="autoZero"/>
        <c:auto val="1"/>
        <c:lblOffset val="100"/>
        <c:baseTimeUnit val="months"/>
      </c:dateAx>
      <c:valAx>
        <c:axId val="180356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180356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0.30313</cdr:x>
      <cdr:y>0.59708</cdr:y>
    </cdr:from>
    <cdr:to>
      <cdr:x>0.3622</cdr:x>
      <cdr:y>0.63779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326160" y="3168352"/>
          <a:ext cx="648163" cy="21602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tx1"/>
              </a:solidFill>
            </a:rPr>
            <a:t>3 sites</a:t>
          </a:r>
        </a:p>
      </cdr:txBody>
    </cdr:sp>
  </cdr:relSizeAnchor>
  <cdr:relSizeAnchor xmlns:cdr="http://schemas.openxmlformats.org/drawingml/2006/chartDrawing">
    <cdr:from>
      <cdr:x>0.11282</cdr:x>
      <cdr:y>0.65136</cdr:y>
    </cdr:from>
    <cdr:to>
      <cdr:x>0.16532</cdr:x>
      <cdr:y>0.69207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237928" y="3456384"/>
          <a:ext cx="576072" cy="21602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tx1"/>
              </a:solidFill>
            </a:rPr>
            <a:t>1 site</a:t>
          </a:r>
        </a:p>
      </cdr:txBody>
    </cdr:sp>
  </cdr:relSizeAnchor>
  <cdr:relSizeAnchor xmlns:cdr="http://schemas.openxmlformats.org/drawingml/2006/chartDrawing">
    <cdr:from>
      <cdr:x>0.48688</cdr:x>
      <cdr:y>0.32568</cdr:y>
    </cdr:from>
    <cdr:to>
      <cdr:x>0.54595</cdr:x>
      <cdr:y>0.36639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5342384" y="1728192"/>
          <a:ext cx="648163" cy="21602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tx1"/>
              </a:solidFill>
            </a:rPr>
            <a:t>6 sites</a:t>
          </a:r>
        </a:p>
      </cdr:txBody>
    </cdr:sp>
  </cdr:relSizeAnchor>
  <cdr:relSizeAnchor xmlns:cdr="http://schemas.openxmlformats.org/drawingml/2006/chartDrawing">
    <cdr:from>
      <cdr:x>0.6575</cdr:x>
      <cdr:y>0.36063</cdr:y>
    </cdr:from>
    <cdr:to>
      <cdr:x>0.71656</cdr:x>
      <cdr:y>0.4071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7214592" y="1913653"/>
          <a:ext cx="648054" cy="24658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tx1"/>
              </a:solidFill>
            </a:rPr>
            <a:t>7 sites</a:t>
          </a:r>
        </a:p>
      </cdr:txBody>
    </cdr:sp>
  </cdr:relSizeAnchor>
  <cdr:relSizeAnchor xmlns:cdr="http://schemas.openxmlformats.org/drawingml/2006/chartDrawing">
    <cdr:from>
      <cdr:x>0.85437</cdr:x>
      <cdr:y>0.25783</cdr:y>
    </cdr:from>
    <cdr:to>
      <cdr:x>0.91999</cdr:x>
      <cdr:y>0.30026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9374832" y="1368152"/>
          <a:ext cx="720035" cy="22515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tx1"/>
              </a:solidFill>
            </a:rPr>
            <a:t>10 sites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4F24E0A-F870-4691-AEF9-5C454EAB958B}" type="datetimeFigureOut">
              <a:rPr lang="x-none" smtClean="0"/>
              <a:t>25/9/2018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605825E-51C6-44D5-A7A8-A6F45A51D33A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9913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5825E-51C6-44D5-A7A8-A6F45A51D33A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270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5825E-51C6-44D5-A7A8-A6F45A51D33A}" type="slidenum">
              <a:rPr lang="x-none" smtClean="0"/>
              <a:t>13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5274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5825E-51C6-44D5-A7A8-A6F45A51D33A}" type="slidenum">
              <a:rPr lang="x-none" smtClean="0"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4402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B086A6-4269-4F4D-A934-F90DD7E29D9E}" type="datetime1">
              <a:rPr lang="pt-BR" smtClean="0"/>
              <a:t>25/09/2018</a:t>
            </a:fld>
            <a:endParaRPr lang="pt-B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26CEB1-A03D-4EB4-9B0E-6301D2786A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1224" y="928671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noProof="0" dirty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br>
              <a:rPr lang="en-US" noProof="0" dirty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6000" dirty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br>
              <a:rPr lang="en-US" sz="6000" dirty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r>
              <a:rPr lang="en-U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noProof="0" dirty="0">
                <a:solidFill>
                  <a:schemeClr val="tx1"/>
                </a:solidFill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</a:br>
            <a:endParaRPr lang="en-U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7488" y="2348879"/>
            <a:ext cx="9577064" cy="4059065"/>
          </a:xfrm>
        </p:spPr>
        <p:txBody>
          <a:bodyPr>
            <a:normAutofit/>
          </a:bodyPr>
          <a:lstStyle/>
          <a:p>
            <a:pPr algn="ctr"/>
            <a:r>
              <a:rPr lang="en-U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Daily Pre-Exposure Prophylaxis (PrEP) for MSM and Trans Women: </a:t>
            </a:r>
            <a:endParaRPr lang="en-U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Demonstration Study in the Context of Combination HIV Prevention in Brazil, Mexico and Peru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 Component</a:t>
            </a:r>
          </a:p>
          <a:p>
            <a:pPr algn="ctr"/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V Guanira, MD, MPH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25/Sep/2018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4" name="Imagen 5">
            <a:extLst>
              <a:ext uri="{FF2B5EF4-FFF2-40B4-BE49-F238E27FC236}">
                <a16:creationId xmlns:a16="http://schemas.microsoft.com/office/drawing/2014/main" id="{43EDDA60-7D0E-4E73-9FB9-0449B0EBC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040" y="489870"/>
            <a:ext cx="1644769" cy="1711139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id="{5D249CD3-F97E-40C9-BD31-DE502ADD4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233" y="478600"/>
            <a:ext cx="1736785" cy="1722408"/>
          </a:xfrm>
          <a:prstGeom prst="rect">
            <a:avLst/>
          </a:prstGeom>
        </p:spPr>
      </p:pic>
      <p:pic>
        <p:nvPicPr>
          <p:cNvPr id="8" name="Picture 2" descr="Resultado de imagen para logos ministerio de salud per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515" y="1088316"/>
            <a:ext cx="2808312" cy="75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F639D0D-F93E-46BC-93F1-5E867A62D4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526294"/>
              </p:ext>
            </p:extLst>
          </p:nvPr>
        </p:nvGraphicFramePr>
        <p:xfrm>
          <a:off x="609600" y="1481138"/>
          <a:ext cx="10972799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2144">
                  <a:extLst>
                    <a:ext uri="{9D8B030D-6E8A-4147-A177-3AD203B41FA5}">
                      <a16:colId xmlns:a16="http://schemas.microsoft.com/office/drawing/2014/main" val="152803305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00861356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65459736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522609923"/>
                    </a:ext>
                  </a:extLst>
                </a:gridCol>
                <a:gridCol w="1597967">
                  <a:extLst>
                    <a:ext uri="{9D8B030D-6E8A-4147-A177-3AD203B41FA5}">
                      <a16:colId xmlns:a16="http://schemas.microsoft.com/office/drawing/2014/main" val="2579916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Enrollment start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Cummulative</a:t>
                      </a:r>
                      <a:r>
                        <a:rPr lang="en-US" noProof="0" dirty="0"/>
                        <a:t> Enrolment (Sept 2018)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Target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681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/>
                        <a:t>INMENSA (Lima)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16 (16%)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707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/>
                        <a:t>Chimbote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23 (18%)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48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/>
                        <a:t>Pucallpa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June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52 (42%)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5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Barton (Lima)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18 (9%)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375705"/>
                  </a:ext>
                </a:extLst>
              </a:tr>
              <a:tr h="331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/>
                        <a:t>Tahuantinsuyo</a:t>
                      </a:r>
                      <a:r>
                        <a:rPr lang="en-US" noProof="0" dirty="0"/>
                        <a:t> </a:t>
                      </a:r>
                      <a:r>
                        <a:rPr lang="en-US" noProof="0" dirty="0" err="1"/>
                        <a:t>Bajo</a:t>
                      </a:r>
                      <a:r>
                        <a:rPr lang="en-US" noProof="0" dirty="0"/>
                        <a:t> (Lima)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July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25 (13%)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542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 err="1"/>
                        <a:t>Pisco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July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16 (18%)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31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/>
                        <a:t>San Jose (Lima)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August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9 (5%)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1191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September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9 (7%)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899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/>
                        <a:t>Caja</a:t>
                      </a:r>
                      <a:r>
                        <a:rPr lang="en-US" noProof="0" dirty="0"/>
                        <a:t> de </a:t>
                      </a:r>
                      <a:r>
                        <a:rPr lang="en-US" noProof="0" dirty="0" err="1"/>
                        <a:t>Aguas</a:t>
                      </a:r>
                      <a:r>
                        <a:rPr lang="en-US" noProof="0" dirty="0"/>
                        <a:t> (Lima)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September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5 (3%)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251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noProof="0" dirty="0"/>
                        <a:t>Trujillo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September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9 (7%)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125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319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Sans Unicode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/>
                        <a:t>182 (12%)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/>
                        <a:t>1500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5250941"/>
                  </a:ext>
                </a:extLst>
              </a:tr>
            </a:tbl>
          </a:graphicData>
        </a:graphic>
      </p:graphicFrame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DC6A0CE-BC9F-4BDC-AAF6-F8E7AB21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1A136EAB-A3C5-4C55-9528-43DC82B6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Progress (Sept 2018)</a:t>
            </a:r>
          </a:p>
        </p:txBody>
      </p:sp>
    </p:spTree>
    <p:extLst>
      <p:ext uri="{BB962C8B-B14F-4D97-AF65-F5344CB8AC3E}">
        <p14:creationId xmlns:p14="http://schemas.microsoft.com/office/powerpoint/2010/main" val="156515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1714812-13F8-483A-8362-C6B5084D3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Assessment visits and negotiation with potential sites</a:t>
            </a:r>
          </a:p>
          <a:p>
            <a:r>
              <a:rPr lang="en-US" dirty="0"/>
              <a:t>Site Preparedness: Resolve gaps/issues in:</a:t>
            </a:r>
          </a:p>
          <a:p>
            <a:pPr lvl="1"/>
            <a:r>
              <a:rPr lang="en-US" dirty="0"/>
              <a:t>Equipment</a:t>
            </a:r>
          </a:p>
          <a:p>
            <a:pPr lvl="1"/>
            <a:r>
              <a:rPr lang="en-US" dirty="0"/>
              <a:t>Furniture</a:t>
            </a:r>
          </a:p>
          <a:p>
            <a:pPr lvl="1"/>
            <a:r>
              <a:rPr lang="en-US" dirty="0"/>
              <a:t>Infrastructure and services (e.g. internet access; security)</a:t>
            </a:r>
          </a:p>
          <a:p>
            <a:pPr lvl="1"/>
            <a:r>
              <a:rPr lang="en-US" dirty="0"/>
              <a:t>Staffing (e.g. physicians, lab technicians)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Definition of mechanisms for transportation of  supplies/samples:</a:t>
            </a:r>
          </a:p>
          <a:p>
            <a:pPr lvl="1"/>
            <a:r>
              <a:rPr lang="en-US" dirty="0"/>
              <a:t>supply delivery to sites (drugs, tests)</a:t>
            </a:r>
          </a:p>
          <a:p>
            <a:pPr lvl="1"/>
            <a:r>
              <a:rPr lang="en-US" dirty="0"/>
              <a:t>sample collection from sites</a:t>
            </a:r>
          </a:p>
          <a:p>
            <a:endParaRPr lang="es-419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A753966-B562-4D1E-87DA-48252864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CD398E11-4066-4AA5-8727-8C2DF2DB4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for site readiness</a:t>
            </a:r>
          </a:p>
        </p:txBody>
      </p:sp>
    </p:spTree>
    <p:extLst>
      <p:ext uri="{BB962C8B-B14F-4D97-AF65-F5344CB8AC3E}">
        <p14:creationId xmlns:p14="http://schemas.microsoft.com/office/powerpoint/2010/main" val="427912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5E96509-BC70-4694-9910-CBFED0CEF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1324ED58-241F-40A9-BB71-C8221B53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Monthly enrolment by site for period May–Sept 2018 &amp; number of site activated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DBB45FA-556A-4BCB-83DB-320276BBC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32328"/>
              </p:ext>
            </p:extLst>
          </p:nvPr>
        </p:nvGraphicFramePr>
        <p:xfrm>
          <a:off x="609600" y="1268760"/>
          <a:ext cx="10972800" cy="530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394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BE274F6-C603-44E7-B4F3-9A7CA3DB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1A872E2-A807-42AE-ABB8-142BB640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progress - Peru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B136174-AA3B-40F0-B63F-197CFD47E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99352"/>
              </p:ext>
            </p:extLst>
          </p:nvPr>
        </p:nvGraphicFramePr>
        <p:xfrm>
          <a:off x="609600" y="1196752"/>
          <a:ext cx="10972800" cy="537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659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359FB03-8511-4B58-B6AA-B9AE1D28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CAF3D42-325D-474C-9606-E731981B4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by site Progress (Individual Goals)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524E668-580F-44D1-A61D-A7E089D07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585806"/>
              </p:ext>
            </p:extLst>
          </p:nvPr>
        </p:nvGraphicFramePr>
        <p:xfrm>
          <a:off x="609600" y="1417638"/>
          <a:ext cx="10972800" cy="515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687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124552" y="2780928"/>
            <a:ext cx="8229600" cy="1143000"/>
          </a:xfrm>
        </p:spPr>
        <p:txBody>
          <a:bodyPr/>
          <a:lstStyle/>
          <a:p>
            <a:r>
              <a:rPr lang="en-US" noProof="0" dirty="0"/>
              <a:t>Implementation Issues in Peru</a:t>
            </a:r>
          </a:p>
        </p:txBody>
      </p:sp>
    </p:spTree>
    <p:extLst>
      <p:ext uri="{BB962C8B-B14F-4D97-AF65-F5344CB8AC3E}">
        <p14:creationId xmlns:p14="http://schemas.microsoft.com/office/powerpoint/2010/main" val="189306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78734" y="1157468"/>
            <a:ext cx="11003666" cy="5425894"/>
          </a:xfrm>
        </p:spPr>
        <p:txBody>
          <a:bodyPr>
            <a:noAutofit/>
          </a:bodyPr>
          <a:lstStyle/>
          <a:p>
            <a:r>
              <a:rPr lang="en-US" sz="2400" dirty="0"/>
              <a:t>One significant challenge to PrEP inclusion in HIV/STI prevention services is staffing </a:t>
            </a:r>
          </a:p>
          <a:p>
            <a:pPr lvl="1"/>
            <a:r>
              <a:rPr lang="en-US" sz="2000" dirty="0"/>
              <a:t>These facilities have midwives and nurses, with physicians playing a part-time supervisory role</a:t>
            </a:r>
          </a:p>
          <a:p>
            <a:pPr lvl="1"/>
            <a:r>
              <a:rPr lang="en-US" sz="2000" dirty="0"/>
              <a:t>As only physicians can prescribe </a:t>
            </a:r>
            <a:r>
              <a:rPr lang="en-US" sz="2000" dirty="0" err="1"/>
              <a:t>PrEP</a:t>
            </a:r>
            <a:r>
              <a:rPr lang="en-US" sz="2000" dirty="0"/>
              <a:t>, creative &amp; ad hoc solutions have been needed </a:t>
            </a:r>
          </a:p>
          <a:p>
            <a:pPr lvl="1"/>
            <a:endParaRPr lang="en-US" sz="800" dirty="0"/>
          </a:p>
          <a:p>
            <a:r>
              <a:rPr lang="en-US" sz="2400" dirty="0"/>
              <a:t>Laboratory staffing also varies widely</a:t>
            </a:r>
          </a:p>
          <a:p>
            <a:pPr lvl="1"/>
            <a:r>
              <a:rPr lang="en-US" sz="2000" dirty="0"/>
              <a:t>Some sites have 1 part time technician for all lab procedures (e.g. if this person is absent, no study visits are possible) </a:t>
            </a:r>
          </a:p>
          <a:p>
            <a:pPr lvl="1"/>
            <a:endParaRPr lang="en-US" sz="800" dirty="0"/>
          </a:p>
          <a:p>
            <a:r>
              <a:rPr lang="en-US" sz="2400" dirty="0"/>
              <a:t>HIV prevention facilities have variable autonomy: some are within hospitals while others are independent</a:t>
            </a:r>
          </a:p>
          <a:p>
            <a:pPr lvl="1"/>
            <a:r>
              <a:rPr lang="en-US" sz="2000" dirty="0"/>
              <a:t>Backup equipment, lab QA/QC, &amp; technical assistance are relatively easy in Lima, but not outside of Lima 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Health Systems and Preparedness</a:t>
            </a:r>
          </a:p>
        </p:txBody>
      </p:sp>
    </p:spTree>
    <p:extLst>
      <p:ext uri="{BB962C8B-B14F-4D97-AF65-F5344CB8AC3E}">
        <p14:creationId xmlns:p14="http://schemas.microsoft.com/office/powerpoint/2010/main" val="591663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2008989" y="198776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Carlos F. Caceres</a:t>
            </a:r>
          </a:p>
          <a:p>
            <a:r>
              <a:rPr lang="en-US" sz="2000" dirty="0"/>
              <a:t>Kelika Konda, Juan V Guanira, Gino Calvo (Epidemiology, Clinical, and Coordination)</a:t>
            </a:r>
          </a:p>
          <a:p>
            <a:r>
              <a:rPr lang="en-US" sz="2000" dirty="0"/>
              <a:t>Ximena Salazar, Aron Núnez-Curto (Qual. Research)</a:t>
            </a:r>
          </a:p>
          <a:p>
            <a:r>
              <a:rPr lang="en-US" sz="2000" dirty="0"/>
              <a:t>Silver Vargas, Lourdes Ramos, Luz Jazmin Qquellon (Laboratory)</a:t>
            </a:r>
          </a:p>
          <a:p>
            <a:r>
              <a:rPr lang="en-US" sz="2000" dirty="0"/>
              <a:t>Elizabeth Lugo (Regulatory)</a:t>
            </a:r>
          </a:p>
          <a:p>
            <a:r>
              <a:rPr lang="en-US" sz="2000" dirty="0"/>
              <a:t>Miguel Lozano (IT)</a:t>
            </a:r>
          </a:p>
          <a:p>
            <a:r>
              <a:rPr lang="en-US" sz="2000" dirty="0"/>
              <a:t>Oliver Elorreaga (Data Management)</a:t>
            </a:r>
          </a:p>
          <a:p>
            <a:r>
              <a:rPr lang="en-US" sz="2000" dirty="0"/>
              <a:t>Ximena Gutiérrez, Sonia Flores (Administrative)</a:t>
            </a:r>
          </a:p>
          <a:p>
            <a:r>
              <a:rPr lang="en-US" sz="2000" dirty="0"/>
              <a:t>Fernando Olivos, Cecilia Ugaz (Communications)</a:t>
            </a:r>
          </a:p>
          <a:p>
            <a:r>
              <a:rPr lang="en-US" sz="2000" dirty="0"/>
              <a:t>Raul Almonte (Logistics)</a:t>
            </a:r>
          </a:p>
          <a:p>
            <a:r>
              <a:rPr lang="en-US" sz="2000" dirty="0"/>
              <a:t>Eduardo Juárez, Gaby Mariño (Community Liaison)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938549-3401-4BD3-B303-96132CB7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Thanks!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618" y="310609"/>
            <a:ext cx="1731414" cy="171922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1" y="239733"/>
            <a:ext cx="1646063" cy="17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4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5107" y="1219902"/>
            <a:ext cx="3204000" cy="4824000"/>
          </a:xfrm>
        </p:spPr>
        <p:txBody>
          <a:bodyPr>
            <a:normAutofit fontScale="85000" lnSpcReduction="20000"/>
          </a:bodyPr>
          <a:lstStyle/>
          <a:p>
            <a:r>
              <a:rPr lang="en-US" noProof="0" dirty="0"/>
              <a:t>Services:</a:t>
            </a:r>
          </a:p>
          <a:p>
            <a:pPr lvl="1"/>
            <a:r>
              <a:rPr lang="en-US" noProof="0" dirty="0"/>
              <a:t>9 Public (CERITS / UAMP)</a:t>
            </a:r>
          </a:p>
          <a:p>
            <a:pPr lvl="1"/>
            <a:r>
              <a:rPr lang="en-US" noProof="0" dirty="0"/>
              <a:t>1 Private in Lima (INMENSA)</a:t>
            </a:r>
          </a:p>
          <a:p>
            <a:pPr lvl="1"/>
            <a:endParaRPr lang="en-US" noProof="0" dirty="0"/>
          </a:p>
          <a:p>
            <a:r>
              <a:rPr lang="en-US" noProof="0" dirty="0"/>
              <a:t>Recruitment goal for follow-up: 1500</a:t>
            </a:r>
          </a:p>
          <a:p>
            <a:endParaRPr lang="en-US" noProof="0" dirty="0"/>
          </a:p>
          <a:p>
            <a:r>
              <a:rPr lang="en-US" noProof="0" dirty="0"/>
              <a:t>Recruitment: Mid 2018 –Mid 2019</a:t>
            </a:r>
          </a:p>
          <a:p>
            <a:endParaRPr lang="en-US" noProof="0" dirty="0"/>
          </a:p>
          <a:p>
            <a:r>
              <a:rPr lang="en-US" noProof="0" dirty="0"/>
              <a:t>Follow-up: 1.5-2.5 years (until June 2020)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223792" y="564268"/>
            <a:ext cx="7383102" cy="5747531"/>
            <a:chOff x="-143772" y="658532"/>
            <a:chExt cx="8813003" cy="5637333"/>
          </a:xfrm>
        </p:grpSpPr>
        <p:pic>
          <p:nvPicPr>
            <p:cNvPr id="6" name="Picture 6" descr="Resultado de imagen para peru map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5645" y="658532"/>
              <a:ext cx="4341862" cy="5619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2 Conector recto de flecha"/>
            <p:cNvCxnSpPr>
              <a:cxnSpLocks/>
            </p:cNvCxnSpPr>
            <p:nvPr/>
          </p:nvCxnSpPr>
          <p:spPr>
            <a:xfrm flipV="1">
              <a:off x="2606755" y="4365104"/>
              <a:ext cx="1735214" cy="181343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9 Conector recto de flecha"/>
            <p:cNvCxnSpPr>
              <a:cxnSpLocks/>
            </p:cNvCxnSpPr>
            <p:nvPr/>
          </p:nvCxnSpPr>
          <p:spPr>
            <a:xfrm flipV="1">
              <a:off x="3474361" y="5156745"/>
              <a:ext cx="1169647" cy="91271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15 CuadroTexto"/>
            <p:cNvSpPr txBox="1"/>
            <p:nvPr/>
          </p:nvSpPr>
          <p:spPr>
            <a:xfrm>
              <a:off x="198557" y="3385840"/>
              <a:ext cx="2195736" cy="45281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1 MOH Hospital </a:t>
              </a:r>
              <a:r>
                <a:rPr lang="es-PE" sz="1200" dirty="0">
                  <a:solidFill>
                    <a:srgbClr val="FF0000"/>
                  </a:solidFill>
                </a:rPr>
                <a:t>(Hospital La Caleta)</a:t>
              </a:r>
              <a:endParaRPr lang="es-PE" sz="1200" dirty="0"/>
            </a:p>
          </p:txBody>
        </p:sp>
        <p:cxnSp>
          <p:nvCxnSpPr>
            <p:cNvPr id="10" name="16 Conector recto de flecha"/>
            <p:cNvCxnSpPr>
              <a:cxnSpLocks/>
              <a:stCxn id="9" idx="3"/>
            </p:cNvCxnSpPr>
            <p:nvPr/>
          </p:nvCxnSpPr>
          <p:spPr>
            <a:xfrm flipV="1">
              <a:off x="2394293" y="3573018"/>
              <a:ext cx="1529635" cy="39229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18 CuadroTexto"/>
            <p:cNvSpPr txBox="1"/>
            <p:nvPr/>
          </p:nvSpPr>
          <p:spPr>
            <a:xfrm>
              <a:off x="109719" y="2226217"/>
              <a:ext cx="2199484" cy="6339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1 MOH Hospital </a:t>
              </a:r>
              <a:r>
                <a:rPr lang="es-PE" sz="1200" dirty="0">
                  <a:solidFill>
                    <a:srgbClr val="FF0000"/>
                  </a:solidFill>
                </a:rPr>
                <a:t>(Hospital Regional de Trujillo)</a:t>
              </a:r>
              <a:endParaRPr lang="es-PE" sz="1200" dirty="0"/>
            </a:p>
          </p:txBody>
        </p:sp>
        <p:cxnSp>
          <p:nvCxnSpPr>
            <p:cNvPr id="12" name="19 Conector recto de flecha"/>
            <p:cNvCxnSpPr>
              <a:cxnSpLocks/>
              <a:stCxn id="11" idx="3"/>
            </p:cNvCxnSpPr>
            <p:nvPr/>
          </p:nvCxnSpPr>
          <p:spPr>
            <a:xfrm>
              <a:off x="2309203" y="2543187"/>
              <a:ext cx="1355692" cy="61701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23 CuadroTexto"/>
            <p:cNvSpPr txBox="1"/>
            <p:nvPr/>
          </p:nvSpPr>
          <p:spPr>
            <a:xfrm>
              <a:off x="6508991" y="2408927"/>
              <a:ext cx="2160240" cy="49433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2 MOH Hospital </a:t>
              </a:r>
              <a:r>
                <a:rPr lang="es-PE" sz="1200" dirty="0">
                  <a:solidFill>
                    <a:srgbClr val="FF0000"/>
                  </a:solidFill>
                </a:rPr>
                <a:t>(Hospital Amazónico)</a:t>
              </a:r>
              <a:endParaRPr lang="es-PE" sz="1200" dirty="0"/>
            </a:p>
          </p:txBody>
        </p:sp>
        <p:cxnSp>
          <p:nvCxnSpPr>
            <p:cNvPr id="14" name="24 Conector recto de flecha"/>
            <p:cNvCxnSpPr>
              <a:cxnSpLocks/>
              <a:stCxn id="13" idx="1"/>
            </p:cNvCxnSpPr>
            <p:nvPr/>
          </p:nvCxnSpPr>
          <p:spPr>
            <a:xfrm flipH="1">
              <a:off x="5701097" y="2656096"/>
              <a:ext cx="807894" cy="102412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10 CuadroTexto"/>
            <p:cNvSpPr txBox="1"/>
            <p:nvPr/>
          </p:nvSpPr>
          <p:spPr>
            <a:xfrm>
              <a:off x="894996" y="5661926"/>
              <a:ext cx="2620086" cy="6339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2 MOH </a:t>
              </a:r>
              <a:r>
                <a:rPr lang="es-PE" sz="1200" dirty="0" err="1"/>
                <a:t>Hospitals</a:t>
              </a:r>
              <a:r>
                <a:rPr lang="es-PE" sz="1200" dirty="0"/>
                <a:t> </a:t>
              </a:r>
              <a:r>
                <a:rPr lang="es-PE" sz="1200" dirty="0">
                  <a:solidFill>
                    <a:srgbClr val="FF0000"/>
                  </a:solidFill>
                </a:rPr>
                <a:t>(Hospital Regional de Ica, Hospital San Juan Bautista)</a:t>
              </a:r>
              <a:endParaRPr lang="es-PE" sz="1200" dirty="0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-143772" y="4122730"/>
              <a:ext cx="2988846" cy="84743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PE" sz="1200" dirty="0"/>
                <a:t>1 MOH Centers </a:t>
              </a:r>
              <a:r>
                <a:rPr lang="es-PE" sz="1200" dirty="0">
                  <a:solidFill>
                    <a:srgbClr val="FF0000"/>
                  </a:solidFill>
                </a:rPr>
                <a:t>(San José, </a:t>
              </a:r>
              <a:r>
                <a:rPr lang="es-PE" sz="1200" dirty="0" err="1">
                  <a:solidFill>
                    <a:srgbClr val="FF0000"/>
                  </a:solidFill>
                </a:rPr>
                <a:t>Barton</a:t>
              </a:r>
              <a:r>
                <a:rPr lang="es-PE" sz="1200" dirty="0">
                  <a:solidFill>
                    <a:srgbClr val="FF0000"/>
                  </a:solidFill>
                </a:rPr>
                <a:t>, Tahuantinsuyo Bajo, Caja de Agua)</a:t>
              </a:r>
            </a:p>
            <a:p>
              <a:r>
                <a:rPr lang="es-PE" sz="1200" dirty="0"/>
                <a:t>1 </a:t>
              </a:r>
              <a:r>
                <a:rPr lang="es-PE" sz="1200" dirty="0" err="1"/>
                <a:t>Private</a:t>
              </a:r>
              <a:r>
                <a:rPr lang="es-PE" sz="1200" dirty="0"/>
                <a:t> Center </a:t>
              </a:r>
              <a:r>
                <a:rPr lang="es-PE" sz="1200" dirty="0">
                  <a:solidFill>
                    <a:srgbClr val="FF0000"/>
                  </a:solidFill>
                </a:rPr>
                <a:t>(Inmensa</a:t>
              </a:r>
              <a:r>
                <a:rPr lang="es-PE" sz="1200" dirty="0"/>
                <a:t>)</a:t>
              </a: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107" y="274638"/>
            <a:ext cx="7906687" cy="1143000"/>
          </a:xfrm>
        </p:spPr>
        <p:txBody>
          <a:bodyPr>
            <a:normAutofit/>
          </a:bodyPr>
          <a:lstStyle/>
          <a:p>
            <a:r>
              <a:rPr lang="en-US" noProof="0" dirty="0"/>
              <a:t>Study </a:t>
            </a:r>
            <a:r>
              <a:rPr lang="en-US" dirty="0"/>
              <a:t>Implementation</a:t>
            </a:r>
            <a:r>
              <a:rPr lang="en-US" noProof="0" dirty="0"/>
              <a:t> in Peru</a:t>
            </a:r>
          </a:p>
        </p:txBody>
      </p:sp>
    </p:spTree>
    <p:extLst>
      <p:ext uri="{BB962C8B-B14F-4D97-AF65-F5344CB8AC3E}">
        <p14:creationId xmlns:p14="http://schemas.microsoft.com/office/powerpoint/2010/main" val="7818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0C041F1-B10A-4024-91BF-0652D289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3</a:t>
            </a:fld>
            <a:endParaRPr lang="pt-BR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54EE8022-8566-4D77-BBD0-D25CEB3332FD}"/>
              </a:ext>
            </a:extLst>
          </p:cNvPr>
          <p:cNvGrpSpPr>
            <a:grpSpLocks noChangeAspect="1"/>
          </p:cNvGrpSpPr>
          <p:nvPr/>
        </p:nvGrpSpPr>
        <p:grpSpPr>
          <a:xfrm>
            <a:off x="7674387" y="333000"/>
            <a:ext cx="4099149" cy="6192000"/>
            <a:chOff x="4684159" y="468692"/>
            <a:chExt cx="3848281" cy="5813045"/>
          </a:xfrm>
        </p:grpSpPr>
        <p:pic>
          <p:nvPicPr>
            <p:cNvPr id="6" name="Picture 4" descr="Archivo:Mapa Lima Metropolitana Distritos.JPG">
              <a:extLst>
                <a:ext uri="{FF2B5EF4-FFF2-40B4-BE49-F238E27FC236}">
                  <a16:creationId xmlns:a16="http://schemas.microsoft.com/office/drawing/2014/main" id="{4B8B5DF7-945E-4B53-AE95-6E242BBDE0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468692"/>
              <a:ext cx="3600400" cy="581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192EA935-86CC-481E-876B-981EA396E039}"/>
                </a:ext>
              </a:extLst>
            </p:cNvPr>
            <p:cNvGrpSpPr/>
            <p:nvPr/>
          </p:nvGrpSpPr>
          <p:grpSpPr>
            <a:xfrm>
              <a:off x="4684159" y="3452875"/>
              <a:ext cx="756360" cy="287342"/>
              <a:chOff x="544273" y="2997642"/>
              <a:chExt cx="756360" cy="287342"/>
            </a:xfrm>
          </p:grpSpPr>
          <p:sp>
            <p:nvSpPr>
              <p:cNvPr id="8" name="Elipse 7">
                <a:extLst>
                  <a:ext uri="{FF2B5EF4-FFF2-40B4-BE49-F238E27FC236}">
                    <a16:creationId xmlns:a16="http://schemas.microsoft.com/office/drawing/2014/main" id="{2949E76E-7E11-4B41-BF1B-DD3C716FE28B}"/>
                  </a:ext>
                </a:extLst>
              </p:cNvPr>
              <p:cNvSpPr/>
              <p:nvPr/>
            </p:nvSpPr>
            <p:spPr>
              <a:xfrm>
                <a:off x="1157808" y="3069305"/>
                <a:ext cx="142825" cy="14401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155997F-4BEA-4FE6-AD3D-A694257C157E}"/>
                  </a:ext>
                </a:extLst>
              </p:cNvPr>
              <p:cNvSpPr txBox="1"/>
              <p:nvPr/>
            </p:nvSpPr>
            <p:spPr>
              <a:xfrm>
                <a:off x="544273" y="2997642"/>
                <a:ext cx="720080" cy="287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200" dirty="0"/>
                  <a:t>Callao</a:t>
                </a:r>
              </a:p>
            </p:txBody>
          </p:sp>
        </p:grp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27CEA26-DED9-43C2-BC19-BE4A95992CC2}"/>
                </a:ext>
              </a:extLst>
            </p:cNvPr>
            <p:cNvGrpSpPr/>
            <p:nvPr/>
          </p:nvGrpSpPr>
          <p:grpSpPr>
            <a:xfrm>
              <a:off x="5622899" y="2533747"/>
              <a:ext cx="720080" cy="359350"/>
              <a:chOff x="869180" y="2853971"/>
              <a:chExt cx="720080" cy="35935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C7F8DB4B-A57C-4FD2-A9D7-0D22C28362DC}"/>
                  </a:ext>
                </a:extLst>
              </p:cNvPr>
              <p:cNvSpPr/>
              <p:nvPr/>
            </p:nvSpPr>
            <p:spPr>
              <a:xfrm>
                <a:off x="1157808" y="3069305"/>
                <a:ext cx="142825" cy="14401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36104C4-1667-4530-844C-F782A00B442A}"/>
                  </a:ext>
                </a:extLst>
              </p:cNvPr>
              <p:cNvSpPr txBox="1"/>
              <p:nvPr/>
            </p:nvSpPr>
            <p:spPr>
              <a:xfrm>
                <a:off x="869180" y="2853971"/>
                <a:ext cx="720080" cy="287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200" dirty="0"/>
                  <a:t>Comas</a:t>
                </a: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27E3CC60-532A-4B32-B679-273002B9BD29}"/>
                </a:ext>
              </a:extLst>
            </p:cNvPr>
            <p:cNvGrpSpPr/>
            <p:nvPr/>
          </p:nvGrpSpPr>
          <p:grpSpPr>
            <a:xfrm>
              <a:off x="6017774" y="3586204"/>
              <a:ext cx="828666" cy="287342"/>
              <a:chOff x="1157808" y="3014557"/>
              <a:chExt cx="828666" cy="287342"/>
            </a:xfrm>
          </p:grpSpPr>
          <p:sp>
            <p:nvSpPr>
              <p:cNvPr id="14" name="Elipse 13">
                <a:extLst>
                  <a:ext uri="{FF2B5EF4-FFF2-40B4-BE49-F238E27FC236}">
                    <a16:creationId xmlns:a16="http://schemas.microsoft.com/office/drawing/2014/main" id="{F7110D4B-7D93-46DE-89DE-321A2C824C31}"/>
                  </a:ext>
                </a:extLst>
              </p:cNvPr>
              <p:cNvSpPr/>
              <p:nvPr/>
            </p:nvSpPr>
            <p:spPr>
              <a:xfrm>
                <a:off x="1157808" y="3069305"/>
                <a:ext cx="142825" cy="14401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4DBD2B3-869F-4475-A779-A9341AD48219}"/>
                  </a:ext>
                </a:extLst>
              </p:cNvPr>
              <p:cNvSpPr txBox="1"/>
              <p:nvPr/>
            </p:nvSpPr>
            <p:spPr>
              <a:xfrm>
                <a:off x="1266394" y="3014557"/>
                <a:ext cx="720080" cy="287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200" dirty="0"/>
                  <a:t>Lince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487D96D3-4828-4E72-A95D-85C44FB22886}"/>
                </a:ext>
              </a:extLst>
            </p:cNvPr>
            <p:cNvGrpSpPr/>
            <p:nvPr/>
          </p:nvGrpSpPr>
          <p:grpSpPr>
            <a:xfrm>
              <a:off x="6054352" y="2703929"/>
              <a:ext cx="1055547" cy="538784"/>
              <a:chOff x="968565" y="2674537"/>
              <a:chExt cx="1055547" cy="538784"/>
            </a:xfrm>
          </p:grpSpPr>
          <p:sp>
            <p:nvSpPr>
              <p:cNvPr id="17" name="Elipse 16">
                <a:extLst>
                  <a:ext uri="{FF2B5EF4-FFF2-40B4-BE49-F238E27FC236}">
                    <a16:creationId xmlns:a16="http://schemas.microsoft.com/office/drawing/2014/main" id="{57F25C0C-D870-4DDB-B5D3-96DD9023D2BA}"/>
                  </a:ext>
                </a:extLst>
              </p:cNvPr>
              <p:cNvSpPr/>
              <p:nvPr/>
            </p:nvSpPr>
            <p:spPr>
              <a:xfrm>
                <a:off x="1157808" y="3069305"/>
                <a:ext cx="142825" cy="14401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92540E60-A0C6-4DAE-B135-F9F8E12E74B8}"/>
                  </a:ext>
                </a:extLst>
              </p:cNvPr>
              <p:cNvSpPr txBox="1"/>
              <p:nvPr/>
            </p:nvSpPr>
            <p:spPr>
              <a:xfrm>
                <a:off x="968565" y="2674537"/>
                <a:ext cx="10555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200" dirty="0"/>
                  <a:t>San Juan de </a:t>
                </a:r>
                <a:r>
                  <a:rPr lang="es-419" sz="1200" dirty="0" err="1"/>
                  <a:t>Luriganco</a:t>
                </a:r>
                <a:endParaRPr lang="es-419" sz="1200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AD9FEB84-2221-4CE3-945B-B687C5CB3445}"/>
                </a:ext>
              </a:extLst>
            </p:cNvPr>
            <p:cNvGrpSpPr/>
            <p:nvPr/>
          </p:nvGrpSpPr>
          <p:grpSpPr>
            <a:xfrm>
              <a:off x="6517910" y="4279098"/>
              <a:ext cx="993857" cy="461665"/>
              <a:chOff x="1157808" y="2922205"/>
              <a:chExt cx="993857" cy="461665"/>
            </a:xfrm>
          </p:grpSpPr>
          <p:sp>
            <p:nvSpPr>
              <p:cNvPr id="20" name="Elipse 19">
                <a:extLst>
                  <a:ext uri="{FF2B5EF4-FFF2-40B4-BE49-F238E27FC236}">
                    <a16:creationId xmlns:a16="http://schemas.microsoft.com/office/drawing/2014/main" id="{F7AB893B-4A15-4910-90F2-65AA54E55DCF}"/>
                  </a:ext>
                </a:extLst>
              </p:cNvPr>
              <p:cNvSpPr/>
              <p:nvPr/>
            </p:nvSpPr>
            <p:spPr>
              <a:xfrm>
                <a:off x="1157808" y="3069305"/>
                <a:ext cx="142825" cy="144016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82D372C-A56A-4987-8A01-6EAC492F7AFE}"/>
                  </a:ext>
                </a:extLst>
              </p:cNvPr>
              <p:cNvSpPr txBox="1"/>
              <p:nvPr/>
            </p:nvSpPr>
            <p:spPr>
              <a:xfrm>
                <a:off x="1300633" y="2922205"/>
                <a:ext cx="8510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1200" dirty="0"/>
                  <a:t>Villa el Salvador</a:t>
                </a:r>
              </a:p>
            </p:txBody>
          </p:sp>
        </p:grpSp>
      </p:grpSp>
      <p:sp>
        <p:nvSpPr>
          <p:cNvPr id="24" name="Título 1">
            <a:extLst>
              <a:ext uri="{FF2B5EF4-FFF2-40B4-BE49-F238E27FC236}">
                <a16:creationId xmlns:a16="http://schemas.microsoft.com/office/drawing/2014/main" id="{CE0DA3B8-BF54-4A5F-A231-7D8A549E0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Study Implementation at Lima</a:t>
            </a:r>
            <a:endParaRPr lang="en-US" noProof="0" dirty="0"/>
          </a:p>
        </p:txBody>
      </p: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C6F59C31-736A-4B5F-B960-2C144F200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761" y="1500791"/>
            <a:ext cx="3204000" cy="4824000"/>
          </a:xfrm>
        </p:spPr>
        <p:txBody>
          <a:bodyPr>
            <a:normAutofit fontScale="85000" lnSpcReduction="20000"/>
          </a:bodyPr>
          <a:lstStyle/>
          <a:p>
            <a:r>
              <a:rPr lang="en-US" noProof="0" dirty="0"/>
              <a:t>Services:</a:t>
            </a:r>
          </a:p>
          <a:p>
            <a:pPr lvl="1"/>
            <a:r>
              <a:rPr lang="en-US" noProof="0" dirty="0"/>
              <a:t>9 Public (CERITS / UAMP)</a:t>
            </a:r>
          </a:p>
          <a:p>
            <a:pPr lvl="1"/>
            <a:r>
              <a:rPr lang="en-US" noProof="0" dirty="0"/>
              <a:t>1 Private in Lima (INMENSA)</a:t>
            </a:r>
          </a:p>
          <a:p>
            <a:pPr lvl="1"/>
            <a:endParaRPr lang="en-US" noProof="0" dirty="0"/>
          </a:p>
          <a:p>
            <a:r>
              <a:rPr lang="en-US" noProof="0" dirty="0"/>
              <a:t>Recruitment goal for follow-up: 1500</a:t>
            </a:r>
          </a:p>
          <a:p>
            <a:endParaRPr lang="en-US" noProof="0" dirty="0"/>
          </a:p>
          <a:p>
            <a:r>
              <a:rPr lang="en-US" noProof="0" dirty="0"/>
              <a:t>Recruitment: Mid 2018 –Mid 2019</a:t>
            </a:r>
          </a:p>
          <a:p>
            <a:endParaRPr lang="en-US" noProof="0" dirty="0"/>
          </a:p>
          <a:p>
            <a:r>
              <a:rPr lang="en-US" noProof="0" dirty="0"/>
              <a:t>Follow-up: 1.5-2.5 years (until June 2020)</a:t>
            </a:r>
          </a:p>
        </p:txBody>
      </p:sp>
    </p:spTree>
    <p:extLst>
      <p:ext uri="{BB962C8B-B14F-4D97-AF65-F5344CB8AC3E}">
        <p14:creationId xmlns:p14="http://schemas.microsoft.com/office/powerpoint/2010/main" val="124232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ángulo 93">
            <a:extLst>
              <a:ext uri="{FF2B5EF4-FFF2-40B4-BE49-F238E27FC236}">
                <a16:creationId xmlns:a16="http://schemas.microsoft.com/office/drawing/2014/main" id="{89A1A20D-8485-483D-9FBE-EF2837D8DAA5}"/>
              </a:ext>
            </a:extLst>
          </p:cNvPr>
          <p:cNvSpPr/>
          <p:nvPr/>
        </p:nvSpPr>
        <p:spPr>
          <a:xfrm>
            <a:off x="933371" y="2779955"/>
            <a:ext cx="4490097" cy="25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AFA984FA-8028-4FC9-A43A-F89E2BF0FB54}"/>
              </a:ext>
            </a:extLst>
          </p:cNvPr>
          <p:cNvSpPr/>
          <p:nvPr/>
        </p:nvSpPr>
        <p:spPr>
          <a:xfrm>
            <a:off x="5461680" y="2775932"/>
            <a:ext cx="2650253" cy="2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B105A438-E134-47E3-87C9-F70BB1F3BE08}"/>
              </a:ext>
            </a:extLst>
          </p:cNvPr>
          <p:cNvSpPr/>
          <p:nvPr/>
        </p:nvSpPr>
        <p:spPr>
          <a:xfrm>
            <a:off x="8170568" y="2775932"/>
            <a:ext cx="3324832" cy="2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5354F21-3A81-4FCD-A7FF-00BA6438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696" y="6407945"/>
            <a:ext cx="487680" cy="365125"/>
          </a:xfrm>
        </p:spPr>
        <p:txBody>
          <a:bodyPr/>
          <a:lstStyle/>
          <a:p>
            <a:fld id="{E426CEB1-A03D-4EB4-9B0E-6301D2786ADE}" type="slidenum">
              <a:rPr lang="pt-BR" smtClean="0"/>
              <a:pPr/>
              <a:t>4</a:t>
            </a:fld>
            <a:endParaRPr lang="pt-BR"/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5CF282EE-F042-40FA-AED4-BBEF50D99122}"/>
              </a:ext>
            </a:extLst>
          </p:cNvPr>
          <p:cNvGrpSpPr/>
          <p:nvPr/>
        </p:nvGrpSpPr>
        <p:grpSpPr>
          <a:xfrm>
            <a:off x="335360" y="2683570"/>
            <a:ext cx="11593284" cy="837364"/>
            <a:chOff x="335360" y="3249000"/>
            <a:chExt cx="11593284" cy="837364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EE81C42F-8F48-42D5-8F5E-4CC9A9973B78}"/>
                </a:ext>
              </a:extLst>
            </p:cNvPr>
            <p:cNvCxnSpPr/>
            <p:nvPr/>
          </p:nvCxnSpPr>
          <p:spPr>
            <a:xfrm>
              <a:off x="696600" y="3429000"/>
              <a:ext cx="108000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ED561D4C-6C51-4D76-892A-C64685D9DEEA}"/>
                </a:ext>
              </a:extLst>
            </p:cNvPr>
            <p:cNvCxnSpPr/>
            <p:nvPr/>
          </p:nvCxnSpPr>
          <p:spPr>
            <a:xfrm>
              <a:off x="696600" y="3249000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11483E53-1AD4-469E-8E92-EEB8AFFC882C}"/>
                </a:ext>
              </a:extLst>
            </p:cNvPr>
            <p:cNvCxnSpPr/>
            <p:nvPr/>
          </p:nvCxnSpPr>
          <p:spPr>
            <a:xfrm>
              <a:off x="4223792" y="3249000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C9E1570E-005D-4D1D-B1A1-66E16351D015}"/>
                </a:ext>
              </a:extLst>
            </p:cNvPr>
            <p:cNvCxnSpPr>
              <a:cxnSpLocks/>
            </p:cNvCxnSpPr>
            <p:nvPr/>
          </p:nvCxnSpPr>
          <p:spPr>
            <a:xfrm>
              <a:off x="11496600" y="3249000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E10BA2B4-AEC4-4E10-B210-FBE1BE538048}"/>
                </a:ext>
              </a:extLst>
            </p:cNvPr>
            <p:cNvCxnSpPr/>
            <p:nvPr/>
          </p:nvCxnSpPr>
          <p:spPr>
            <a:xfrm>
              <a:off x="7896200" y="3249000"/>
              <a:ext cx="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67A5C55F-10E2-42E7-9A8E-F242CB0BB636}"/>
                </a:ext>
              </a:extLst>
            </p:cNvPr>
            <p:cNvSpPr txBox="1"/>
            <p:nvPr/>
          </p:nvSpPr>
          <p:spPr>
            <a:xfrm>
              <a:off x="335360" y="3717032"/>
              <a:ext cx="864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419" dirty="0"/>
                <a:t>2016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C37250CE-08F2-43E8-9A24-075D189F37B0}"/>
                </a:ext>
              </a:extLst>
            </p:cNvPr>
            <p:cNvSpPr txBox="1"/>
            <p:nvPr/>
          </p:nvSpPr>
          <p:spPr>
            <a:xfrm>
              <a:off x="3791748" y="3715473"/>
              <a:ext cx="791827" cy="370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419" dirty="0"/>
                <a:t>2017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CA481F1-002A-4A68-8477-C916CE1FA171}"/>
                </a:ext>
              </a:extLst>
            </p:cNvPr>
            <p:cNvSpPr txBox="1"/>
            <p:nvPr/>
          </p:nvSpPr>
          <p:spPr>
            <a:xfrm>
              <a:off x="7464156" y="3715473"/>
              <a:ext cx="864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419" dirty="0"/>
                <a:t>2018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478F6C89-4F76-4B39-B1B0-DC3227CFA338}"/>
                </a:ext>
              </a:extLst>
            </p:cNvPr>
            <p:cNvSpPr txBox="1"/>
            <p:nvPr/>
          </p:nvSpPr>
          <p:spPr>
            <a:xfrm>
              <a:off x="11064556" y="3715473"/>
              <a:ext cx="864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419" dirty="0"/>
                <a:t>2019</a:t>
              </a:r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1ADFE6A-751C-4AF0-9AB8-005B6066AD55}"/>
              </a:ext>
            </a:extLst>
          </p:cNvPr>
          <p:cNvSpPr txBox="1"/>
          <p:nvPr/>
        </p:nvSpPr>
        <p:spPr>
          <a:xfrm>
            <a:off x="988949" y="1484784"/>
            <a:ext cx="147739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Jan/16</a:t>
            </a:r>
            <a:r>
              <a:rPr lang="es-419" sz="1400" dirty="0"/>
              <a:t>: </a:t>
            </a:r>
            <a:r>
              <a:rPr lang="es-419" sz="1400" dirty="0" err="1"/>
              <a:t>Initial</a:t>
            </a:r>
            <a:r>
              <a:rPr lang="es-419" sz="1400" dirty="0"/>
              <a:t> </a:t>
            </a:r>
            <a:r>
              <a:rPr lang="es-419" sz="1400" dirty="0" err="1"/>
              <a:t>Kick</a:t>
            </a:r>
            <a:r>
              <a:rPr lang="es-419" sz="1400" dirty="0"/>
              <a:t>-off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B2003DF-34FA-4E81-8D13-E086DCE50EF2}"/>
              </a:ext>
            </a:extLst>
          </p:cNvPr>
          <p:cNvSpPr txBox="1"/>
          <p:nvPr/>
        </p:nvSpPr>
        <p:spPr>
          <a:xfrm>
            <a:off x="360059" y="3755825"/>
            <a:ext cx="1669682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Nov/16</a:t>
            </a:r>
            <a:r>
              <a:rPr lang="es-419" sz="1400" dirty="0"/>
              <a:t>:Inicio de conversaciones con DPVIH/</a:t>
            </a:r>
            <a:r>
              <a:rPr lang="es-419" sz="1400" dirty="0" err="1"/>
              <a:t>MoH</a:t>
            </a:r>
            <a:endParaRPr lang="es-419" sz="14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20B7FBF-9977-44E9-9BF0-A563D8230D3B}"/>
              </a:ext>
            </a:extLst>
          </p:cNvPr>
          <p:cNvSpPr txBox="1"/>
          <p:nvPr/>
        </p:nvSpPr>
        <p:spPr>
          <a:xfrm>
            <a:off x="4161117" y="1592506"/>
            <a:ext cx="16925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Jun/17</a:t>
            </a:r>
            <a:r>
              <a:rPr lang="es-419" sz="1400" dirty="0"/>
              <a:t>: </a:t>
            </a:r>
            <a:r>
              <a:rPr lang="es-419" sz="1400" dirty="0" err="1"/>
              <a:t>approval</a:t>
            </a:r>
            <a:r>
              <a:rPr lang="es-419" sz="1400" dirty="0"/>
              <a:t> </a:t>
            </a:r>
            <a:r>
              <a:rPr lang="es-419" sz="1400" dirty="0" err="1"/>
              <a:t>by</a:t>
            </a:r>
            <a:r>
              <a:rPr lang="es-419" sz="1400" dirty="0"/>
              <a:t> UNITAID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E696B4D-2FEF-48A5-A1AB-24D8386C8356}"/>
              </a:ext>
            </a:extLst>
          </p:cNvPr>
          <p:cNvSpPr txBox="1"/>
          <p:nvPr/>
        </p:nvSpPr>
        <p:spPr>
          <a:xfrm>
            <a:off x="3717685" y="5350255"/>
            <a:ext cx="2062094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 err="1"/>
              <a:t>Aug-Sep</a:t>
            </a:r>
            <a:r>
              <a:rPr lang="es-419" sz="1400" b="1" dirty="0"/>
              <a:t>/17</a:t>
            </a:r>
            <a:r>
              <a:rPr lang="es-419" sz="1400" dirty="0"/>
              <a:t>:Site </a:t>
            </a:r>
            <a:r>
              <a:rPr lang="es-419" sz="1400" dirty="0" err="1"/>
              <a:t>assessment</a:t>
            </a:r>
            <a:r>
              <a:rPr lang="es-419" sz="1400" dirty="0"/>
              <a:t> </a:t>
            </a:r>
            <a:r>
              <a:rPr lang="es-419" sz="1400" dirty="0" err="1"/>
              <a:t>Visits</a:t>
            </a:r>
            <a:r>
              <a:rPr lang="es-419" sz="1400" dirty="0"/>
              <a:t> </a:t>
            </a:r>
            <a:r>
              <a:rPr lang="es-419" sz="1400" dirty="0" err="1"/>
              <a:t>to</a:t>
            </a:r>
            <a:r>
              <a:rPr lang="es-419" sz="1400" dirty="0"/>
              <a:t> </a:t>
            </a:r>
            <a:r>
              <a:rPr lang="es-419" sz="1400" dirty="0" err="1"/>
              <a:t>potential</a:t>
            </a:r>
            <a:r>
              <a:rPr lang="es-419" sz="1400" dirty="0"/>
              <a:t> </a:t>
            </a:r>
            <a:r>
              <a:rPr lang="es-419" sz="1400" dirty="0" err="1"/>
              <a:t>sites</a:t>
            </a:r>
            <a:r>
              <a:rPr lang="es-419" sz="1400" dirty="0"/>
              <a:t>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C51C420-4999-42E7-A87E-C51F8F2B78C0}"/>
              </a:ext>
            </a:extLst>
          </p:cNvPr>
          <p:cNvSpPr txBox="1"/>
          <p:nvPr/>
        </p:nvSpPr>
        <p:spPr>
          <a:xfrm>
            <a:off x="2664120" y="4576667"/>
            <a:ext cx="220586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 err="1"/>
              <a:t>Aug</a:t>
            </a:r>
            <a:r>
              <a:rPr lang="es-419" sz="1400" b="1" dirty="0"/>
              <a:t>/17</a:t>
            </a:r>
            <a:r>
              <a:rPr lang="es-419" sz="1400" dirty="0"/>
              <a:t>: </a:t>
            </a:r>
            <a:r>
              <a:rPr lang="es-419" sz="1400" dirty="0" err="1"/>
              <a:t>Collaboration</a:t>
            </a:r>
            <a:r>
              <a:rPr lang="es-419" sz="1400" dirty="0"/>
              <a:t> </a:t>
            </a:r>
            <a:r>
              <a:rPr lang="es-419" sz="1400" dirty="0" err="1"/>
              <a:t>Agreement</a:t>
            </a:r>
            <a:r>
              <a:rPr lang="es-419" sz="1400" dirty="0"/>
              <a:t> w </a:t>
            </a:r>
            <a:r>
              <a:rPr lang="es-419" sz="1400" dirty="0" err="1"/>
              <a:t>MoH</a:t>
            </a:r>
            <a:endParaRPr lang="es-419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F844301-BCC0-47A1-A956-D07D34D1D27A}"/>
              </a:ext>
            </a:extLst>
          </p:cNvPr>
          <p:cNvSpPr txBox="1"/>
          <p:nvPr/>
        </p:nvSpPr>
        <p:spPr>
          <a:xfrm>
            <a:off x="7355791" y="1683276"/>
            <a:ext cx="179559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Jan/18</a:t>
            </a:r>
            <a:r>
              <a:rPr lang="es-419" sz="1400" dirty="0"/>
              <a:t>:ERC/WHO </a:t>
            </a:r>
            <a:r>
              <a:rPr lang="es-419" sz="1400" dirty="0" err="1"/>
              <a:t>Ethical</a:t>
            </a:r>
            <a:r>
              <a:rPr lang="es-419" sz="1400" dirty="0"/>
              <a:t> </a:t>
            </a:r>
            <a:r>
              <a:rPr lang="es-419" sz="1400" dirty="0" err="1"/>
              <a:t>approval</a:t>
            </a:r>
            <a:endParaRPr lang="es-419" sz="14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F3FE4F9-265E-462B-9447-FFB38CB2B0C7}"/>
              </a:ext>
            </a:extLst>
          </p:cNvPr>
          <p:cNvSpPr txBox="1"/>
          <p:nvPr/>
        </p:nvSpPr>
        <p:spPr>
          <a:xfrm>
            <a:off x="9189457" y="5387713"/>
            <a:ext cx="173108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May/18</a:t>
            </a:r>
            <a:r>
              <a:rPr lang="es-419" sz="1400" dirty="0"/>
              <a:t>: 1st </a:t>
            </a:r>
            <a:r>
              <a:rPr lang="es-419" sz="1400" dirty="0" err="1"/>
              <a:t>site</a:t>
            </a:r>
            <a:r>
              <a:rPr lang="es-419" sz="1400" dirty="0"/>
              <a:t> </a:t>
            </a:r>
            <a:r>
              <a:rPr lang="es-419" sz="1400" dirty="0" err="1"/>
              <a:t>stared</a:t>
            </a:r>
            <a:r>
              <a:rPr lang="es-419" sz="1400" dirty="0"/>
              <a:t> </a:t>
            </a:r>
            <a:r>
              <a:rPr lang="es-419" sz="1400" dirty="0" err="1"/>
              <a:t>enrolment</a:t>
            </a:r>
            <a:endParaRPr lang="es-419" sz="14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5F64BAA-1E67-4298-8601-B9CD1E425D94}"/>
              </a:ext>
            </a:extLst>
          </p:cNvPr>
          <p:cNvSpPr txBox="1"/>
          <p:nvPr/>
        </p:nvSpPr>
        <p:spPr>
          <a:xfrm>
            <a:off x="10194785" y="6125903"/>
            <a:ext cx="173108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 err="1"/>
              <a:t>Sep</a:t>
            </a:r>
            <a:r>
              <a:rPr lang="es-419" sz="1400" b="1" dirty="0"/>
              <a:t>/18</a:t>
            </a:r>
            <a:r>
              <a:rPr lang="es-419" sz="1400" dirty="0"/>
              <a:t>: </a:t>
            </a:r>
            <a:r>
              <a:rPr lang="es-419" sz="1400" dirty="0" err="1"/>
              <a:t>last</a:t>
            </a:r>
            <a:r>
              <a:rPr lang="es-419" sz="1400" dirty="0"/>
              <a:t> </a:t>
            </a:r>
            <a:r>
              <a:rPr lang="es-419" sz="1400" dirty="0" err="1"/>
              <a:t>site</a:t>
            </a:r>
            <a:r>
              <a:rPr lang="es-419" sz="1400" dirty="0"/>
              <a:t> </a:t>
            </a:r>
            <a:r>
              <a:rPr lang="es-419" sz="1400" dirty="0" err="1"/>
              <a:t>started</a:t>
            </a:r>
            <a:r>
              <a:rPr lang="es-419" sz="1400" dirty="0"/>
              <a:t> </a:t>
            </a:r>
            <a:r>
              <a:rPr lang="es-419" sz="1400" dirty="0" err="1"/>
              <a:t>enrolment</a:t>
            </a:r>
            <a:endParaRPr lang="es-419" sz="1400" dirty="0"/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07FE55D3-0FEF-455E-9DBB-C4B16B83F944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1194900" y="2879403"/>
            <a:ext cx="2596848" cy="876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CB2BEB1-7CF3-4711-8B11-96A7FF0A6097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3767055" y="2855651"/>
            <a:ext cx="2532968" cy="1721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7C355908-B268-459B-A929-401785DAE85C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4748732" y="2927842"/>
            <a:ext cx="1631861" cy="2422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2CDA9506-F347-4FE0-8D1D-B010EE2C158B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6200329" y="2855651"/>
            <a:ext cx="1342757" cy="8771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51AF5F9C-DF89-4A5E-AA77-904859653E46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8981954" y="2911949"/>
            <a:ext cx="121576" cy="1627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474AA6F2-88EA-4BB7-87D9-4B96149C1443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8655616" y="2887100"/>
            <a:ext cx="87345" cy="7714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839A1543-AACF-473D-AF16-1F0970813CB3}"/>
              </a:ext>
            </a:extLst>
          </p:cNvPr>
          <p:cNvCxnSpPr>
            <a:cxnSpLocks/>
            <a:stCxn id="29" idx="0"/>
          </p:cNvCxnSpPr>
          <p:nvPr/>
        </p:nvCxnSpPr>
        <p:spPr>
          <a:xfrm flipH="1" flipV="1">
            <a:off x="9335972" y="2911949"/>
            <a:ext cx="719025" cy="24757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797375E2-5E64-486C-B43A-40A09E8853FF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10303431" y="2935098"/>
            <a:ext cx="756894" cy="31908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>
            <a:extLst>
              <a:ext uri="{FF2B5EF4-FFF2-40B4-BE49-F238E27FC236}">
                <a16:creationId xmlns:a16="http://schemas.microsoft.com/office/drawing/2014/main" id="{8C9937E6-BCE2-498A-96BF-D592D7587805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945037" y="2008004"/>
            <a:ext cx="782610" cy="7992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B79558F8-9323-4393-9C77-6ED288B129D0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5007367" y="2115726"/>
            <a:ext cx="449011" cy="69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id="{400DF272-B3CA-4B32-B5FE-3AEE69783EA4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8144845" y="2206496"/>
            <a:ext cx="108742" cy="6255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ítulo 1">
            <a:extLst>
              <a:ext uri="{FF2B5EF4-FFF2-40B4-BE49-F238E27FC236}">
                <a16:creationId xmlns:a16="http://schemas.microsoft.com/office/drawing/2014/main" id="{EB960B7C-8836-46BE-8CE6-424FE35B552E}"/>
              </a:ext>
            </a:extLst>
          </p:cNvPr>
          <p:cNvSpPr txBox="1">
            <a:spLocks/>
          </p:cNvSpPr>
          <p:nvPr/>
        </p:nvSpPr>
        <p:spPr>
          <a:xfrm>
            <a:off x="609600" y="251489"/>
            <a:ext cx="109728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Study Implementation timeline for Peru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402F5EEF-B1A6-4A23-B6D7-73909D67EA07}"/>
              </a:ext>
            </a:extLst>
          </p:cNvPr>
          <p:cNvSpPr txBox="1"/>
          <p:nvPr/>
        </p:nvSpPr>
        <p:spPr>
          <a:xfrm>
            <a:off x="2003477" y="2368816"/>
            <a:ext cx="2618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b="1" dirty="0" err="1"/>
              <a:t>Protocol</a:t>
            </a:r>
            <a:r>
              <a:rPr lang="es-419" sz="1600" b="1" dirty="0"/>
              <a:t> </a:t>
            </a:r>
            <a:r>
              <a:rPr lang="es-419" sz="1600" b="1" dirty="0" err="1"/>
              <a:t>development</a:t>
            </a:r>
            <a:endParaRPr lang="es-419" sz="1600" b="1" dirty="0"/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E8D5A4AB-B954-41C6-8BA0-B3DDD6EC9371}"/>
              </a:ext>
            </a:extLst>
          </p:cNvPr>
          <p:cNvSpPr txBox="1"/>
          <p:nvPr/>
        </p:nvSpPr>
        <p:spPr>
          <a:xfrm>
            <a:off x="5497974" y="2206605"/>
            <a:ext cx="2609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600" b="1" dirty="0"/>
              <a:t>ERC/WHO </a:t>
            </a:r>
            <a:r>
              <a:rPr lang="es-419" sz="1600" b="1" dirty="0" err="1"/>
              <a:t>Ethical</a:t>
            </a:r>
            <a:r>
              <a:rPr lang="es-419" sz="1600" b="1" dirty="0"/>
              <a:t> </a:t>
            </a:r>
            <a:r>
              <a:rPr lang="es-419" sz="1600" b="1" dirty="0" err="1"/>
              <a:t>approval</a:t>
            </a:r>
            <a:endParaRPr lang="es-419" sz="1600" b="1" dirty="0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EC4631A9-ACE7-4C58-883B-DA6E8D85BB4D}"/>
              </a:ext>
            </a:extLst>
          </p:cNvPr>
          <p:cNvSpPr txBox="1"/>
          <p:nvPr/>
        </p:nvSpPr>
        <p:spPr>
          <a:xfrm>
            <a:off x="8176065" y="2408989"/>
            <a:ext cx="2993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b="1" dirty="0" err="1"/>
              <a:t>Protocol</a:t>
            </a:r>
            <a:r>
              <a:rPr lang="es-419" sz="1600" b="1" dirty="0"/>
              <a:t> </a:t>
            </a:r>
            <a:r>
              <a:rPr lang="es-419" sz="1600" b="1" dirty="0" err="1"/>
              <a:t>Implementation</a:t>
            </a:r>
            <a:endParaRPr lang="es-419" sz="1600" b="1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C43D2D5-1158-4806-B4F0-E7741A7774D0}"/>
              </a:ext>
            </a:extLst>
          </p:cNvPr>
          <p:cNvSpPr txBox="1"/>
          <p:nvPr/>
        </p:nvSpPr>
        <p:spPr>
          <a:xfrm>
            <a:off x="2278175" y="3757454"/>
            <a:ext cx="191783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Jun/17</a:t>
            </a:r>
            <a:r>
              <a:rPr lang="es-419" sz="1400" dirty="0"/>
              <a:t>: </a:t>
            </a:r>
            <a:r>
              <a:rPr lang="es-419" sz="1400" dirty="0" err="1"/>
              <a:t>Initial</a:t>
            </a:r>
            <a:r>
              <a:rPr lang="es-419" sz="1400" dirty="0"/>
              <a:t> Local IRB </a:t>
            </a:r>
            <a:r>
              <a:rPr lang="es-419" sz="1400" dirty="0" err="1"/>
              <a:t>approval</a:t>
            </a:r>
            <a:endParaRPr lang="es-419" sz="1400" dirty="0"/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415D522F-234A-4721-8AB0-C4079E4DE285}"/>
              </a:ext>
            </a:extLst>
          </p:cNvPr>
          <p:cNvCxnSpPr>
            <a:cxnSpLocks/>
            <a:stCxn id="47" idx="0"/>
            <a:endCxn id="94" idx="3"/>
          </p:cNvCxnSpPr>
          <p:nvPr/>
        </p:nvCxnSpPr>
        <p:spPr>
          <a:xfrm flipV="1">
            <a:off x="3237090" y="2905955"/>
            <a:ext cx="2186378" cy="8514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F45AA165-0A01-42E9-80C9-C56E8C241D35}"/>
              </a:ext>
            </a:extLst>
          </p:cNvPr>
          <p:cNvSpPr txBox="1"/>
          <p:nvPr/>
        </p:nvSpPr>
        <p:spPr>
          <a:xfrm>
            <a:off x="5962555" y="4898880"/>
            <a:ext cx="229103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Jan-Jun/18</a:t>
            </a:r>
            <a:r>
              <a:rPr lang="es-419" sz="1400" dirty="0"/>
              <a:t>: </a:t>
            </a:r>
            <a:r>
              <a:rPr lang="es-419" sz="1400" dirty="0" err="1"/>
              <a:t>logistics</a:t>
            </a:r>
            <a:r>
              <a:rPr lang="es-419" sz="1400" dirty="0"/>
              <a:t> </a:t>
            </a:r>
            <a:r>
              <a:rPr lang="es-419" sz="1400" dirty="0" err="1"/>
              <a:t>for</a:t>
            </a:r>
            <a:r>
              <a:rPr lang="es-419" sz="1400" dirty="0"/>
              <a:t> </a:t>
            </a:r>
            <a:r>
              <a:rPr lang="es-419" sz="1400" dirty="0" err="1"/>
              <a:t>site</a:t>
            </a:r>
            <a:r>
              <a:rPr lang="es-419" sz="1400" dirty="0"/>
              <a:t> </a:t>
            </a:r>
            <a:r>
              <a:rPr lang="es-419" sz="1400" dirty="0" err="1"/>
              <a:t>implementation</a:t>
            </a:r>
            <a:endParaRPr lang="es-419" sz="1400" dirty="0"/>
          </a:p>
        </p:txBody>
      </p: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33E2EFF6-7460-4F3D-8A88-61533251AF70}"/>
              </a:ext>
            </a:extLst>
          </p:cNvPr>
          <p:cNvCxnSpPr>
            <a:cxnSpLocks/>
            <a:stCxn id="58" idx="0"/>
            <a:endCxn id="96" idx="1"/>
          </p:cNvCxnSpPr>
          <p:nvPr/>
        </p:nvCxnSpPr>
        <p:spPr>
          <a:xfrm flipV="1">
            <a:off x="7108071" y="2901932"/>
            <a:ext cx="1062497" cy="1996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0F295D0-B218-4DD0-8E18-F581F4D04845}"/>
              </a:ext>
            </a:extLst>
          </p:cNvPr>
          <p:cNvSpPr txBox="1"/>
          <p:nvPr/>
        </p:nvSpPr>
        <p:spPr>
          <a:xfrm>
            <a:off x="8472262" y="4539043"/>
            <a:ext cx="1262535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 err="1"/>
              <a:t>Apr</a:t>
            </a:r>
            <a:r>
              <a:rPr lang="es-419" sz="1400" b="1" dirty="0"/>
              <a:t>-Jul/18</a:t>
            </a:r>
            <a:r>
              <a:rPr lang="es-419" sz="1400" dirty="0"/>
              <a:t>: 10 </a:t>
            </a:r>
            <a:r>
              <a:rPr lang="es-419" sz="1400" dirty="0" err="1"/>
              <a:t>sites</a:t>
            </a:r>
            <a:r>
              <a:rPr lang="es-419" sz="1400" dirty="0"/>
              <a:t> training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CA49EAB-BF5B-419C-ACFE-E2365AF39042}"/>
              </a:ext>
            </a:extLst>
          </p:cNvPr>
          <p:cNvSpPr txBox="1"/>
          <p:nvPr/>
        </p:nvSpPr>
        <p:spPr>
          <a:xfrm>
            <a:off x="7791520" y="3658518"/>
            <a:ext cx="172819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/>
              <a:t>Mar/18</a:t>
            </a:r>
            <a:r>
              <a:rPr lang="es-419" sz="1400" dirty="0"/>
              <a:t>: </a:t>
            </a:r>
            <a:r>
              <a:rPr lang="es-419" sz="1400" dirty="0" err="1"/>
              <a:t>ImPrEP</a:t>
            </a:r>
            <a:r>
              <a:rPr lang="es-419" sz="1400" dirty="0"/>
              <a:t> Training </a:t>
            </a:r>
            <a:r>
              <a:rPr lang="es-419" sz="1400" dirty="0" err="1"/>
              <a:t>for</a:t>
            </a:r>
            <a:r>
              <a:rPr lang="es-419" sz="1400" dirty="0"/>
              <a:t> </a:t>
            </a:r>
            <a:r>
              <a:rPr lang="es-419" sz="1400" dirty="0" err="1"/>
              <a:t>Peru</a:t>
            </a:r>
            <a:endParaRPr lang="es-419" sz="1400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EEF07A8-FFC7-4178-BD96-65898457E232}"/>
              </a:ext>
            </a:extLst>
          </p:cNvPr>
          <p:cNvSpPr txBox="1"/>
          <p:nvPr/>
        </p:nvSpPr>
        <p:spPr>
          <a:xfrm>
            <a:off x="6200329" y="6516377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/>
              <a:t>* DPVIH = </a:t>
            </a:r>
            <a:r>
              <a:rPr lang="es-419" sz="1400" dirty="0" err="1"/>
              <a:t>Directorate</a:t>
            </a:r>
            <a:r>
              <a:rPr lang="es-419" sz="1400" dirty="0"/>
              <a:t> of HIV </a:t>
            </a:r>
            <a:r>
              <a:rPr lang="es-419" sz="1400" dirty="0" err="1"/>
              <a:t>Prevention</a:t>
            </a:r>
            <a:endParaRPr lang="es-419" sz="14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55101C9-3A57-42DB-81CE-B3969D5F8DE2}"/>
              </a:ext>
            </a:extLst>
          </p:cNvPr>
          <p:cNvSpPr txBox="1"/>
          <p:nvPr/>
        </p:nvSpPr>
        <p:spPr>
          <a:xfrm>
            <a:off x="5112565" y="3732758"/>
            <a:ext cx="217552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400" b="1" dirty="0" err="1"/>
              <a:t>Nov_Dec</a:t>
            </a:r>
            <a:r>
              <a:rPr lang="es-419" sz="1400" b="1" dirty="0"/>
              <a:t>/17</a:t>
            </a:r>
            <a:r>
              <a:rPr lang="es-419" sz="1400" dirty="0"/>
              <a:t>: meeting w/regional </a:t>
            </a:r>
            <a:r>
              <a:rPr lang="es-419" sz="1400" dirty="0" err="1"/>
              <a:t>authorities</a:t>
            </a:r>
            <a:r>
              <a:rPr lang="es-419" sz="1400" dirty="0"/>
              <a:t> of </a:t>
            </a:r>
            <a:r>
              <a:rPr lang="es-419" sz="1400" dirty="0" err="1"/>
              <a:t>sellected</a:t>
            </a:r>
            <a:r>
              <a:rPr lang="es-419" sz="1400" dirty="0"/>
              <a:t> </a:t>
            </a:r>
            <a:r>
              <a:rPr lang="es-419" sz="1400" dirty="0" err="1"/>
              <a:t>sites</a:t>
            </a:r>
            <a:endParaRPr lang="es-419" sz="1400" dirty="0"/>
          </a:p>
        </p:txBody>
      </p:sp>
    </p:spTree>
    <p:extLst>
      <p:ext uri="{BB962C8B-B14F-4D97-AF65-F5344CB8AC3E}">
        <p14:creationId xmlns:p14="http://schemas.microsoft.com/office/powerpoint/2010/main" val="422981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848454F-4D7B-4DF1-9B15-16ED6B82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EA490F6D-1E21-49BA-A198-491B2E00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2204864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Preparation period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C052005-1899-4A58-AC4B-FC433A04BB62}"/>
              </a:ext>
            </a:extLst>
          </p:cNvPr>
          <p:cNvSpPr txBox="1"/>
          <p:nvPr/>
        </p:nvSpPr>
        <p:spPr>
          <a:xfrm>
            <a:off x="2683292" y="3429000"/>
            <a:ext cx="6825417" cy="135177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sz="4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November 2016– January 2018</a:t>
            </a:r>
          </a:p>
        </p:txBody>
      </p:sp>
    </p:spTree>
    <p:extLst>
      <p:ext uri="{BB962C8B-B14F-4D97-AF65-F5344CB8AC3E}">
        <p14:creationId xmlns:p14="http://schemas.microsoft.com/office/powerpoint/2010/main" val="196926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Strengthening combination prevention strategy </a:t>
            </a:r>
          </a:p>
          <a:p>
            <a:pPr lvl="1"/>
            <a:r>
              <a:rPr lang="en-US" sz="2000" dirty="0"/>
              <a:t>Incorporation of new technologies to the HIV prevention tool-box</a:t>
            </a:r>
          </a:p>
          <a:p>
            <a:pPr lvl="8"/>
            <a:endParaRPr lang="en-US" sz="1400" dirty="0"/>
          </a:p>
          <a:p>
            <a:pPr lvl="0"/>
            <a:r>
              <a:rPr lang="en-US" sz="2400" dirty="0"/>
              <a:t>Greater potential to address the HIV epidemic in MSM and Trans effectively</a:t>
            </a:r>
          </a:p>
          <a:p>
            <a:pPr lvl="1"/>
            <a:r>
              <a:rPr lang="en-US" sz="2000" dirty="0"/>
              <a:t>Dissemination of the </a:t>
            </a:r>
            <a:r>
              <a:rPr lang="en-US" sz="2000" dirty="0" err="1"/>
              <a:t>PrEP</a:t>
            </a:r>
            <a:r>
              <a:rPr lang="en-US" sz="2000" dirty="0"/>
              <a:t> usage for MSM and Trans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Identification of criteria for efficacious PrEP implementation </a:t>
            </a:r>
          </a:p>
          <a:p>
            <a:pPr lvl="1"/>
            <a:r>
              <a:rPr lang="en-US" sz="2000" dirty="0"/>
              <a:t>Programmatic</a:t>
            </a:r>
          </a:p>
          <a:p>
            <a:pPr lvl="1"/>
            <a:r>
              <a:rPr lang="en-US" sz="2000" dirty="0"/>
              <a:t>Education for health care providers</a:t>
            </a:r>
          </a:p>
          <a:p>
            <a:pPr lvl="1"/>
            <a:r>
              <a:rPr lang="en-US" sz="2000" dirty="0"/>
              <a:t>etc.</a:t>
            </a:r>
            <a:endParaRPr lang="en-US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Potential Benefits for the Country</a:t>
            </a:r>
          </a:p>
        </p:txBody>
      </p:sp>
    </p:spTree>
    <p:extLst>
      <p:ext uri="{BB962C8B-B14F-4D97-AF65-F5344CB8AC3E}">
        <p14:creationId xmlns:p14="http://schemas.microsoft.com/office/powerpoint/2010/main" val="129760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90309" y="1551008"/>
            <a:ext cx="10992091" cy="445628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We worked with the DPVIH at the MoH during study planning stages</a:t>
            </a:r>
          </a:p>
          <a:p>
            <a:pPr lvl="1"/>
            <a:r>
              <a:rPr lang="en-US" sz="1800" dirty="0"/>
              <a:t>Concerns regarding </a:t>
            </a:r>
            <a:r>
              <a:rPr lang="en-US" sz="1800" b="1" u="sng" dirty="0"/>
              <a:t>how</a:t>
            </a:r>
            <a:r>
              <a:rPr lang="en-US" sz="1800" dirty="0"/>
              <a:t> to include PrEP within existing health services persist</a:t>
            </a:r>
          </a:p>
          <a:p>
            <a:pPr lvl="1"/>
            <a:endParaRPr lang="en-US" sz="900" dirty="0"/>
          </a:p>
          <a:p>
            <a:r>
              <a:rPr lang="en-US" sz="2400" dirty="0"/>
              <a:t>Close communication during preparation, WHO/UNAIDS/PAHO endorsement, and respect for formal processes provided legitimacy to the collaboration </a:t>
            </a:r>
          </a:p>
          <a:p>
            <a:endParaRPr lang="en-US" sz="900" dirty="0"/>
          </a:p>
          <a:p>
            <a:r>
              <a:rPr lang="en-US" sz="2400" dirty="0"/>
              <a:t>At the organizational and implementation level: three key difficulties were observed: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2000" dirty="0"/>
              <a:t>Very frequent changes in authorities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2000" dirty="0"/>
              <a:t>Lack of interest in the improvement of HIV/STI health services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sz="2000" dirty="0"/>
              <a:t>In some health providers, lack of interest due to absence of additional compensation</a:t>
            </a:r>
          </a:p>
          <a:p>
            <a:pPr marL="708660" lvl="1" indent="-342900">
              <a:buFont typeface="+mj-lt"/>
              <a:buAutoNum type="arabicPeriod"/>
            </a:pPr>
            <a:endParaRPr lang="en-US" sz="900" dirty="0"/>
          </a:p>
          <a:p>
            <a:pPr marL="109728" indent="0">
              <a:buNone/>
            </a:pPr>
            <a:r>
              <a:rPr lang="en-US" sz="2400" b="1" u="sng" dirty="0"/>
              <a:t>Most</a:t>
            </a:r>
            <a:r>
              <a:rPr lang="en-US" sz="2400" dirty="0"/>
              <a:t> health facilities demonstrated willingness to collaborate and commitment; understanding ImPrEP as an opportunity to improve services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Networking and Coalition Building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4EA2573-5E69-4B7F-A351-A74224BF8E54}"/>
              </a:ext>
            </a:extLst>
          </p:cNvPr>
          <p:cNvSpPr txBox="1"/>
          <p:nvPr/>
        </p:nvSpPr>
        <p:spPr>
          <a:xfrm>
            <a:off x="6528048" y="6407945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/>
              <a:t>* DPVIH = </a:t>
            </a:r>
            <a:r>
              <a:rPr lang="es-419" sz="1400" dirty="0" err="1"/>
              <a:t>Directorate</a:t>
            </a:r>
            <a:r>
              <a:rPr lang="es-419" sz="1400" dirty="0"/>
              <a:t> of HIV </a:t>
            </a:r>
            <a:r>
              <a:rPr lang="es-419" sz="1400" dirty="0" err="1"/>
              <a:t>Prevention</a:t>
            </a:r>
            <a:endParaRPr lang="es-419" sz="1400" dirty="0"/>
          </a:p>
        </p:txBody>
      </p:sp>
    </p:spTree>
    <p:extLst>
      <p:ext uri="{BB962C8B-B14F-4D97-AF65-F5344CB8AC3E}">
        <p14:creationId xmlns:p14="http://schemas.microsoft.com/office/powerpoint/2010/main" val="105189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78734" y="1493134"/>
            <a:ext cx="11003666" cy="451415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b="1" u="sng" dirty="0"/>
              <a:t>Formative research</a:t>
            </a:r>
            <a:r>
              <a:rPr lang="en-US" sz="2800" dirty="0"/>
              <a:t>: familiarization with the doubts, myths, and fears about PrEP among both, MSM and TW, communities was fundamental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Additional strategies are needed for TW</a:t>
            </a:r>
          </a:p>
          <a:p>
            <a:pPr lvl="1">
              <a:lnSpc>
                <a:spcPct val="120000"/>
              </a:lnSpc>
            </a:pPr>
            <a:endParaRPr lang="en-US" sz="900" dirty="0"/>
          </a:p>
          <a:p>
            <a:pPr>
              <a:lnSpc>
                <a:spcPct val="120000"/>
              </a:lnSpc>
            </a:pPr>
            <a:r>
              <a:rPr lang="en-US" sz="2800" b="1" u="sng" dirty="0"/>
              <a:t>Planning</a:t>
            </a:r>
            <a:r>
              <a:rPr lang="en-US" sz="2800" dirty="0"/>
              <a:t>: effective coalition building was a critical strategy for project implementation</a:t>
            </a:r>
          </a:p>
          <a:p>
            <a:pPr>
              <a:lnSpc>
                <a:spcPct val="120000"/>
              </a:lnSpc>
            </a:pPr>
            <a:endParaRPr lang="en-US" sz="1000" dirty="0"/>
          </a:p>
          <a:p>
            <a:pPr>
              <a:lnSpc>
                <a:spcPct val="120000"/>
              </a:lnSpc>
            </a:pPr>
            <a:r>
              <a:rPr lang="en-US" sz="2800" b="1" u="sng" dirty="0"/>
              <a:t>Preparation for implementation</a:t>
            </a:r>
            <a:r>
              <a:rPr lang="en-US" sz="2800" dirty="0"/>
              <a:t>: Community representatives have accompanied the process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Including visiting CBOs near all research sites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Challenges included educating community representatives on PrEP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Work with CBOs must continue to develop critical agents to work toward improved quality of care to facilitate sustained demand for quality PrEP services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Community Engagement and Demand Creation</a:t>
            </a:r>
          </a:p>
        </p:txBody>
      </p:sp>
    </p:spTree>
    <p:extLst>
      <p:ext uri="{BB962C8B-B14F-4D97-AF65-F5344CB8AC3E}">
        <p14:creationId xmlns:p14="http://schemas.microsoft.com/office/powerpoint/2010/main" val="337258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848454F-4D7B-4DF1-9B15-16ED6B82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CEB1-A03D-4EB4-9B0E-6301D2786A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EA490F6D-1E21-49BA-A198-491B2E00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199" y="2204864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dirty="0"/>
              <a:t>Implementation period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C052005-1899-4A58-AC4B-FC433A04BB62}"/>
              </a:ext>
            </a:extLst>
          </p:cNvPr>
          <p:cNvSpPr txBox="1"/>
          <p:nvPr/>
        </p:nvSpPr>
        <p:spPr>
          <a:xfrm>
            <a:off x="2683292" y="3429000"/>
            <a:ext cx="6825417" cy="135177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sz="41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February 2018 –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971934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8488</TotalTime>
  <Words>1085</Words>
  <Application>Microsoft Office PowerPoint</Application>
  <PresentationFormat>Panorámica</PresentationFormat>
  <Paragraphs>225</Paragraphs>
  <Slides>17</Slides>
  <Notes>3</Notes>
  <HiddenSlides>2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Verdana</vt:lpstr>
      <vt:lpstr>Wingdings 2</vt:lpstr>
      <vt:lpstr>Wingdings 3</vt:lpstr>
      <vt:lpstr>Concurrencia</vt:lpstr>
      <vt:lpstr>        </vt:lpstr>
      <vt:lpstr>Study Implementation in Peru</vt:lpstr>
      <vt:lpstr>Study Implementation at Lima</vt:lpstr>
      <vt:lpstr>Presentación de PowerPoint</vt:lpstr>
      <vt:lpstr>Preparation period</vt:lpstr>
      <vt:lpstr>Potential Benefits for the Country</vt:lpstr>
      <vt:lpstr>Networking and Coalition Building</vt:lpstr>
      <vt:lpstr>Community Engagement and Demand Creation</vt:lpstr>
      <vt:lpstr>Implementation period</vt:lpstr>
      <vt:lpstr>Implementation Progress (Sept 2018)</vt:lpstr>
      <vt:lpstr>Logistics for site readiness</vt:lpstr>
      <vt:lpstr>Monthly enrolment by site for period May–Sept 2018 &amp; number of site activated</vt:lpstr>
      <vt:lpstr>Enrollment progress - Peru</vt:lpstr>
      <vt:lpstr>Site by site Progress (Individual Goals)</vt:lpstr>
      <vt:lpstr>Implementation Issues in Peru</vt:lpstr>
      <vt:lpstr>Health Systems and Preparedness</vt:lpstr>
      <vt:lpstr>Many 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 Hoagland</dc:creator>
  <cp:lastModifiedBy>Juan Vicente Guanira</cp:lastModifiedBy>
  <cp:revision>147</cp:revision>
  <cp:lastPrinted>2018-06-06T19:37:48Z</cp:lastPrinted>
  <dcterms:created xsi:type="dcterms:W3CDTF">2017-09-26T13:29:51Z</dcterms:created>
  <dcterms:modified xsi:type="dcterms:W3CDTF">2018-09-25T15:07:36Z</dcterms:modified>
</cp:coreProperties>
</file>